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0" r:id="rId3"/>
    <p:sldId id="267" r:id="rId4"/>
    <p:sldId id="265" r:id="rId5"/>
    <p:sldId id="278" r:id="rId6"/>
    <p:sldId id="270" r:id="rId7"/>
    <p:sldId id="272" r:id="rId8"/>
    <p:sldId id="276" r:id="rId9"/>
    <p:sldId id="279" r:id="rId10"/>
    <p:sldId id="281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ltán Bártfai" userId="7725f5b8-0647-418a-8dd6-2015f3af1f1c" providerId="ADAL" clId="{F3CEA953-74A9-44F4-B972-D87753E719A3}"/>
    <pc:docChg chg="undo custSel addSld delSld modSld sldOrd">
      <pc:chgData name="Zoltán Bártfai" userId="7725f5b8-0647-418a-8dd6-2015f3af1f1c" providerId="ADAL" clId="{F3CEA953-74A9-44F4-B972-D87753E719A3}" dt="2022-03-18T11:07:03.396" v="989" actId="20577"/>
      <pc:docMkLst>
        <pc:docMk/>
      </pc:docMkLst>
      <pc:sldChg chg="modSp mod">
        <pc:chgData name="Zoltán Bártfai" userId="7725f5b8-0647-418a-8dd6-2015f3af1f1c" providerId="ADAL" clId="{F3CEA953-74A9-44F4-B972-D87753E719A3}" dt="2022-03-18T11:07:03.396" v="989" actId="20577"/>
        <pc:sldMkLst>
          <pc:docMk/>
          <pc:sldMk cId="3946348040" sldId="256"/>
        </pc:sldMkLst>
        <pc:spChg chg="mod">
          <ac:chgData name="Zoltán Bártfai" userId="7725f5b8-0647-418a-8dd6-2015f3af1f1c" providerId="ADAL" clId="{F3CEA953-74A9-44F4-B972-D87753E719A3}" dt="2022-03-18T11:07:03.396" v="989" actId="20577"/>
          <ac:spMkLst>
            <pc:docMk/>
            <pc:sldMk cId="3946348040" sldId="256"/>
            <ac:spMk id="2" creationId="{F77025C3-BA67-452F-8A52-AB15BDC6BC1E}"/>
          </ac:spMkLst>
        </pc:spChg>
      </pc:sldChg>
      <pc:sldChg chg="modSp del mod">
        <pc:chgData name="Zoltán Bártfai" userId="7725f5b8-0647-418a-8dd6-2015f3af1f1c" providerId="ADAL" clId="{F3CEA953-74A9-44F4-B972-D87753E719A3}" dt="2022-03-18T10:39:29.741" v="639" actId="47"/>
        <pc:sldMkLst>
          <pc:docMk/>
          <pc:sldMk cId="3728830350" sldId="261"/>
        </pc:sldMkLst>
        <pc:spChg chg="mod">
          <ac:chgData name="Zoltán Bártfai" userId="7725f5b8-0647-418a-8dd6-2015f3af1f1c" providerId="ADAL" clId="{F3CEA953-74A9-44F4-B972-D87753E719A3}" dt="2022-03-17T14:06:47.527" v="9" actId="113"/>
          <ac:spMkLst>
            <pc:docMk/>
            <pc:sldMk cId="3728830350" sldId="261"/>
            <ac:spMk id="3" creationId="{48E42F65-4E11-47BC-AC07-8A97A1D5B66A}"/>
          </ac:spMkLst>
        </pc:spChg>
      </pc:sldChg>
      <pc:sldChg chg="del">
        <pc:chgData name="Zoltán Bártfai" userId="7725f5b8-0647-418a-8dd6-2015f3af1f1c" providerId="ADAL" clId="{F3CEA953-74A9-44F4-B972-D87753E719A3}" dt="2022-03-17T14:07:11.436" v="10" actId="2696"/>
        <pc:sldMkLst>
          <pc:docMk/>
          <pc:sldMk cId="1110833596" sldId="262"/>
        </pc:sldMkLst>
      </pc:sldChg>
      <pc:sldChg chg="del">
        <pc:chgData name="Zoltán Bártfai" userId="7725f5b8-0647-418a-8dd6-2015f3af1f1c" providerId="ADAL" clId="{F3CEA953-74A9-44F4-B972-D87753E719A3}" dt="2022-03-18T10:39:29.741" v="639" actId="47"/>
        <pc:sldMkLst>
          <pc:docMk/>
          <pc:sldMk cId="1968984475" sldId="263"/>
        </pc:sldMkLst>
      </pc:sldChg>
      <pc:sldChg chg="del">
        <pc:chgData name="Zoltán Bártfai" userId="7725f5b8-0647-418a-8dd6-2015f3af1f1c" providerId="ADAL" clId="{F3CEA953-74A9-44F4-B972-D87753E719A3}" dt="2022-03-17T14:07:37.906" v="11" actId="2696"/>
        <pc:sldMkLst>
          <pc:docMk/>
          <pc:sldMk cId="1664737502" sldId="264"/>
        </pc:sldMkLst>
      </pc:sldChg>
      <pc:sldChg chg="modSp mod">
        <pc:chgData name="Zoltán Bártfai" userId="7725f5b8-0647-418a-8dd6-2015f3af1f1c" providerId="ADAL" clId="{F3CEA953-74A9-44F4-B972-D87753E719A3}" dt="2022-03-17T14:36:06.719" v="335" actId="20577"/>
        <pc:sldMkLst>
          <pc:docMk/>
          <pc:sldMk cId="441413764" sldId="265"/>
        </pc:sldMkLst>
        <pc:spChg chg="mod">
          <ac:chgData name="Zoltán Bártfai" userId="7725f5b8-0647-418a-8dd6-2015f3af1f1c" providerId="ADAL" clId="{F3CEA953-74A9-44F4-B972-D87753E719A3}" dt="2022-03-17T14:21:19.244" v="250" actId="20577"/>
          <ac:spMkLst>
            <pc:docMk/>
            <pc:sldMk cId="441413764" sldId="265"/>
            <ac:spMk id="2" creationId="{ACF01FD2-63A7-427A-A7E0-8BA0E7F5744A}"/>
          </ac:spMkLst>
        </pc:spChg>
        <pc:spChg chg="mod">
          <ac:chgData name="Zoltán Bártfai" userId="7725f5b8-0647-418a-8dd6-2015f3af1f1c" providerId="ADAL" clId="{F3CEA953-74A9-44F4-B972-D87753E719A3}" dt="2022-03-17T14:36:06.719" v="335" actId="20577"/>
          <ac:spMkLst>
            <pc:docMk/>
            <pc:sldMk cId="441413764" sldId="265"/>
            <ac:spMk id="3" creationId="{4E78607A-60B5-4B20-88AE-7BF8239CAA88}"/>
          </ac:spMkLst>
        </pc:spChg>
      </pc:sldChg>
      <pc:sldChg chg="modSp mod ord">
        <pc:chgData name="Zoltán Bártfai" userId="7725f5b8-0647-418a-8dd6-2015f3af1f1c" providerId="ADAL" clId="{F3CEA953-74A9-44F4-B972-D87753E719A3}" dt="2022-03-18T10:41:12.565" v="648" actId="20577"/>
        <pc:sldMkLst>
          <pc:docMk/>
          <pc:sldMk cId="4278806890" sldId="267"/>
        </pc:sldMkLst>
        <pc:spChg chg="mod">
          <ac:chgData name="Zoltán Bártfai" userId="7725f5b8-0647-418a-8dd6-2015f3af1f1c" providerId="ADAL" clId="{F3CEA953-74A9-44F4-B972-D87753E719A3}" dt="2022-03-18T10:41:12.565" v="648" actId="20577"/>
          <ac:spMkLst>
            <pc:docMk/>
            <pc:sldMk cId="4278806890" sldId="267"/>
            <ac:spMk id="3" creationId="{56215D39-A69A-4486-8803-C9D3C050076D}"/>
          </ac:spMkLst>
        </pc:spChg>
      </pc:sldChg>
      <pc:sldChg chg="del">
        <pc:chgData name="Zoltán Bártfai" userId="7725f5b8-0647-418a-8dd6-2015f3af1f1c" providerId="ADAL" clId="{F3CEA953-74A9-44F4-B972-D87753E719A3}" dt="2022-03-17T14:21:32.593" v="251" actId="47"/>
        <pc:sldMkLst>
          <pc:docMk/>
          <pc:sldMk cId="2441470253" sldId="268"/>
        </pc:sldMkLst>
      </pc:sldChg>
      <pc:sldChg chg="del">
        <pc:chgData name="Zoltán Bártfai" userId="7725f5b8-0647-418a-8dd6-2015f3af1f1c" providerId="ADAL" clId="{F3CEA953-74A9-44F4-B972-D87753E719A3}" dt="2022-03-17T14:21:38.346" v="252" actId="47"/>
        <pc:sldMkLst>
          <pc:docMk/>
          <pc:sldMk cId="833797863" sldId="269"/>
        </pc:sldMkLst>
      </pc:sldChg>
      <pc:sldChg chg="modSp mod">
        <pc:chgData name="Zoltán Bártfai" userId="7725f5b8-0647-418a-8dd6-2015f3af1f1c" providerId="ADAL" clId="{F3CEA953-74A9-44F4-B972-D87753E719A3}" dt="2022-03-18T10:44:17.820" v="705" actId="20577"/>
        <pc:sldMkLst>
          <pc:docMk/>
          <pc:sldMk cId="738380888" sldId="270"/>
        </pc:sldMkLst>
        <pc:spChg chg="mod">
          <ac:chgData name="Zoltán Bártfai" userId="7725f5b8-0647-418a-8dd6-2015f3af1f1c" providerId="ADAL" clId="{F3CEA953-74A9-44F4-B972-D87753E719A3}" dt="2022-03-18T10:40:02.501" v="644" actId="20577"/>
          <ac:spMkLst>
            <pc:docMk/>
            <pc:sldMk cId="738380888" sldId="270"/>
            <ac:spMk id="2" creationId="{9C02DBF4-82EE-3C46-80CB-2D1D174B3C69}"/>
          </ac:spMkLst>
        </pc:spChg>
        <pc:spChg chg="mod">
          <ac:chgData name="Zoltán Bártfai" userId="7725f5b8-0647-418a-8dd6-2015f3af1f1c" providerId="ADAL" clId="{F3CEA953-74A9-44F4-B972-D87753E719A3}" dt="2022-03-18T10:44:17.820" v="705" actId="20577"/>
          <ac:spMkLst>
            <pc:docMk/>
            <pc:sldMk cId="738380888" sldId="270"/>
            <ac:spMk id="3" creationId="{5913BADC-EA05-4446-A2F5-BFF8AFBADA6E}"/>
          </ac:spMkLst>
        </pc:spChg>
      </pc:sldChg>
      <pc:sldChg chg="modSp mod">
        <pc:chgData name="Zoltán Bártfai" userId="7725f5b8-0647-418a-8dd6-2015f3af1f1c" providerId="ADAL" clId="{F3CEA953-74A9-44F4-B972-D87753E719A3}" dt="2022-03-18T10:41:22.224" v="653" actId="20577"/>
        <pc:sldMkLst>
          <pc:docMk/>
          <pc:sldMk cId="2154103878" sldId="272"/>
        </pc:sldMkLst>
        <pc:spChg chg="mod">
          <ac:chgData name="Zoltán Bártfai" userId="7725f5b8-0647-418a-8dd6-2015f3af1f1c" providerId="ADAL" clId="{F3CEA953-74A9-44F4-B972-D87753E719A3}" dt="2022-03-18T10:41:22.224" v="653" actId="20577"/>
          <ac:spMkLst>
            <pc:docMk/>
            <pc:sldMk cId="2154103878" sldId="272"/>
            <ac:spMk id="3" creationId="{E1966C06-67BF-C34D-9B4B-5C8A4C8FC16E}"/>
          </ac:spMkLst>
        </pc:spChg>
      </pc:sldChg>
      <pc:sldChg chg="del">
        <pc:chgData name="Zoltán Bártfai" userId="7725f5b8-0647-418a-8dd6-2015f3af1f1c" providerId="ADAL" clId="{F3CEA953-74A9-44F4-B972-D87753E719A3}" dt="2022-03-17T14:43:26.731" v="539" actId="47"/>
        <pc:sldMkLst>
          <pc:docMk/>
          <pc:sldMk cId="2385323338" sldId="273"/>
        </pc:sldMkLst>
      </pc:sldChg>
      <pc:sldChg chg="del ord">
        <pc:chgData name="Zoltán Bártfai" userId="7725f5b8-0647-418a-8dd6-2015f3af1f1c" providerId="ADAL" clId="{F3CEA953-74A9-44F4-B972-D87753E719A3}" dt="2022-03-18T10:45:17.930" v="706" actId="47"/>
        <pc:sldMkLst>
          <pc:docMk/>
          <pc:sldMk cId="181986677" sldId="274"/>
        </pc:sldMkLst>
      </pc:sldChg>
      <pc:sldChg chg="modSp del mod ord">
        <pc:chgData name="Zoltán Bártfai" userId="7725f5b8-0647-418a-8dd6-2015f3af1f1c" providerId="ADAL" clId="{F3CEA953-74A9-44F4-B972-D87753E719A3}" dt="2022-03-17T14:37:57.498" v="346" actId="2696"/>
        <pc:sldMkLst>
          <pc:docMk/>
          <pc:sldMk cId="2471064830" sldId="275"/>
        </pc:sldMkLst>
        <pc:spChg chg="mod">
          <ac:chgData name="Zoltán Bártfai" userId="7725f5b8-0647-418a-8dd6-2015f3af1f1c" providerId="ADAL" clId="{F3CEA953-74A9-44F4-B972-D87753E719A3}" dt="2022-03-17T14:33:30.743" v="323" actId="790"/>
          <ac:spMkLst>
            <pc:docMk/>
            <pc:sldMk cId="2471064830" sldId="275"/>
            <ac:spMk id="2" creationId="{50FC3CC0-F16E-594F-9CA7-08300B2FDD17}"/>
          </ac:spMkLst>
        </pc:spChg>
        <pc:spChg chg="mod">
          <ac:chgData name="Zoltán Bártfai" userId="7725f5b8-0647-418a-8dd6-2015f3af1f1c" providerId="ADAL" clId="{F3CEA953-74A9-44F4-B972-D87753E719A3}" dt="2022-03-17T14:34:51.790" v="325" actId="21"/>
          <ac:spMkLst>
            <pc:docMk/>
            <pc:sldMk cId="2471064830" sldId="275"/>
            <ac:spMk id="3" creationId="{884818E3-2164-8644-BB17-19412967087A}"/>
          </ac:spMkLst>
        </pc:spChg>
      </pc:sldChg>
      <pc:sldChg chg="modSp mod ord">
        <pc:chgData name="Zoltán Bártfai" userId="7725f5b8-0647-418a-8dd6-2015f3af1f1c" providerId="ADAL" clId="{F3CEA953-74A9-44F4-B972-D87753E719A3}" dt="2022-03-17T14:38:21.776" v="365" actId="108"/>
        <pc:sldMkLst>
          <pc:docMk/>
          <pc:sldMk cId="178660953" sldId="276"/>
        </pc:sldMkLst>
        <pc:spChg chg="mod">
          <ac:chgData name="Zoltán Bártfai" userId="7725f5b8-0647-418a-8dd6-2015f3af1f1c" providerId="ADAL" clId="{F3CEA953-74A9-44F4-B972-D87753E719A3}" dt="2022-03-17T14:37:42.569" v="345" actId="2711"/>
          <ac:spMkLst>
            <pc:docMk/>
            <pc:sldMk cId="178660953" sldId="276"/>
            <ac:spMk id="3" creationId="{1888EBAA-3720-47B7-880B-99FF9CF9D38A}"/>
          </ac:spMkLst>
        </pc:spChg>
        <pc:spChg chg="mod">
          <ac:chgData name="Zoltán Bártfai" userId="7725f5b8-0647-418a-8dd6-2015f3af1f1c" providerId="ADAL" clId="{F3CEA953-74A9-44F4-B972-D87753E719A3}" dt="2022-03-17T14:38:21.776" v="365" actId="108"/>
          <ac:spMkLst>
            <pc:docMk/>
            <pc:sldMk cId="178660953" sldId="276"/>
            <ac:spMk id="4" creationId="{20208D1A-5B63-4A30-AD17-E11E3D0F527F}"/>
          </ac:spMkLst>
        </pc:spChg>
      </pc:sldChg>
      <pc:sldChg chg="del">
        <pc:chgData name="Zoltán Bártfai" userId="7725f5b8-0647-418a-8dd6-2015f3af1f1c" providerId="ADAL" clId="{F3CEA953-74A9-44F4-B972-D87753E719A3}" dt="2022-03-17T14:43:30.828" v="540" actId="47"/>
        <pc:sldMkLst>
          <pc:docMk/>
          <pc:sldMk cId="3226527926" sldId="277"/>
        </pc:sldMkLst>
      </pc:sldChg>
      <pc:sldChg chg="modSp new mod">
        <pc:chgData name="Zoltán Bártfai" userId="7725f5b8-0647-418a-8dd6-2015f3af1f1c" providerId="ADAL" clId="{F3CEA953-74A9-44F4-B972-D87753E719A3}" dt="2022-03-17T14:20:37.598" v="246" actId="20577"/>
        <pc:sldMkLst>
          <pc:docMk/>
          <pc:sldMk cId="1107192492" sldId="278"/>
        </pc:sldMkLst>
        <pc:spChg chg="mod">
          <ac:chgData name="Zoltán Bártfai" userId="7725f5b8-0647-418a-8dd6-2015f3af1f1c" providerId="ADAL" clId="{F3CEA953-74A9-44F4-B972-D87753E719A3}" dt="2022-03-17T14:19:26.339" v="241" actId="108"/>
          <ac:spMkLst>
            <pc:docMk/>
            <pc:sldMk cId="1107192492" sldId="278"/>
            <ac:spMk id="2" creationId="{B61142D6-3EFF-4220-912F-DCE6C7581B9A}"/>
          </ac:spMkLst>
        </pc:spChg>
        <pc:spChg chg="mod">
          <ac:chgData name="Zoltán Bártfai" userId="7725f5b8-0647-418a-8dd6-2015f3af1f1c" providerId="ADAL" clId="{F3CEA953-74A9-44F4-B972-D87753E719A3}" dt="2022-03-17T14:20:37.598" v="246" actId="20577"/>
          <ac:spMkLst>
            <pc:docMk/>
            <pc:sldMk cId="1107192492" sldId="278"/>
            <ac:spMk id="3" creationId="{569CE7F9-7145-40E9-89BC-CCF3BB58D316}"/>
          </ac:spMkLst>
        </pc:spChg>
      </pc:sldChg>
      <pc:sldChg chg="modSp new mod">
        <pc:chgData name="Zoltán Bártfai" userId="7725f5b8-0647-418a-8dd6-2015f3af1f1c" providerId="ADAL" clId="{F3CEA953-74A9-44F4-B972-D87753E719A3}" dt="2022-03-18T10:51:34.398" v="905"/>
        <pc:sldMkLst>
          <pc:docMk/>
          <pc:sldMk cId="828014388" sldId="279"/>
        </pc:sldMkLst>
        <pc:spChg chg="mod">
          <ac:chgData name="Zoltán Bártfai" userId="7725f5b8-0647-418a-8dd6-2015f3af1f1c" providerId="ADAL" clId="{F3CEA953-74A9-44F4-B972-D87753E719A3}" dt="2022-03-17T14:40:00.606" v="381" actId="108"/>
          <ac:spMkLst>
            <pc:docMk/>
            <pc:sldMk cId="828014388" sldId="279"/>
            <ac:spMk id="2" creationId="{B1AC0552-E801-47F7-8889-9F936CA51DF9}"/>
          </ac:spMkLst>
        </pc:spChg>
        <pc:spChg chg="mod">
          <ac:chgData name="Zoltán Bártfai" userId="7725f5b8-0647-418a-8dd6-2015f3af1f1c" providerId="ADAL" clId="{F3CEA953-74A9-44F4-B972-D87753E719A3}" dt="2022-03-18T10:51:34.398" v="905"/>
          <ac:spMkLst>
            <pc:docMk/>
            <pc:sldMk cId="828014388" sldId="279"/>
            <ac:spMk id="3" creationId="{3D0BBE3C-9E5A-4430-87FB-2A9936630B9D}"/>
          </ac:spMkLst>
        </pc:spChg>
      </pc:sldChg>
      <pc:sldChg chg="modSp new mod ord">
        <pc:chgData name="Zoltán Bártfai" userId="7725f5b8-0647-418a-8dd6-2015f3af1f1c" providerId="ADAL" clId="{F3CEA953-74A9-44F4-B972-D87753E719A3}" dt="2022-03-18T10:40:31.722" v="646" actId="12"/>
        <pc:sldMkLst>
          <pc:docMk/>
          <pc:sldMk cId="881658766" sldId="280"/>
        </pc:sldMkLst>
        <pc:spChg chg="mod">
          <ac:chgData name="Zoltán Bártfai" userId="7725f5b8-0647-418a-8dd6-2015f3af1f1c" providerId="ADAL" clId="{F3CEA953-74A9-44F4-B972-D87753E719A3}" dt="2022-03-17T14:44:20.565" v="542"/>
          <ac:spMkLst>
            <pc:docMk/>
            <pc:sldMk cId="881658766" sldId="280"/>
            <ac:spMk id="2" creationId="{0C300F3E-F055-4480-B498-72F8CC837A35}"/>
          </ac:spMkLst>
        </pc:spChg>
        <pc:spChg chg="mod">
          <ac:chgData name="Zoltán Bártfai" userId="7725f5b8-0647-418a-8dd6-2015f3af1f1c" providerId="ADAL" clId="{F3CEA953-74A9-44F4-B972-D87753E719A3}" dt="2022-03-18T10:40:31.722" v="646" actId="12"/>
          <ac:spMkLst>
            <pc:docMk/>
            <pc:sldMk cId="881658766" sldId="280"/>
            <ac:spMk id="3" creationId="{86DAAE61-084C-4FA9-8A6D-77D8805A0134}"/>
          </ac:spMkLst>
        </pc:spChg>
      </pc:sldChg>
      <pc:sldChg chg="modSp mod">
        <pc:chgData name="Zoltán Bártfai" userId="7725f5b8-0647-418a-8dd6-2015f3af1f1c" providerId="ADAL" clId="{F3CEA953-74A9-44F4-B972-D87753E719A3}" dt="2022-03-18T10:55:07.974" v="976" actId="20577"/>
        <pc:sldMkLst>
          <pc:docMk/>
          <pc:sldMk cId="2825681580" sldId="281"/>
        </pc:sldMkLst>
        <pc:spChg chg="mod">
          <ac:chgData name="Zoltán Bártfai" userId="7725f5b8-0647-418a-8dd6-2015f3af1f1c" providerId="ADAL" clId="{F3CEA953-74A9-44F4-B972-D87753E719A3}" dt="2022-03-18T10:55:07.974" v="976" actId="20577"/>
          <ac:spMkLst>
            <pc:docMk/>
            <pc:sldMk cId="2825681580" sldId="281"/>
            <ac:spMk id="3" creationId="{5913BADC-EA05-4446-A2F5-BFF8AFBADA6E}"/>
          </ac:spMkLst>
        </pc:spChg>
      </pc:sldChg>
    </pc:docChg>
  </pc:docChgLst>
  <pc:docChgLst>
    <pc:chgData name="Zoltán Bártfai" userId="7725f5b8-0647-418a-8dd6-2015f3af1f1c" providerId="ADAL" clId="{A1030DB9-0582-48C3-983C-4FB0DE2575D1}"/>
    <pc:docChg chg="modSld">
      <pc:chgData name="Zoltán Bártfai" userId="7725f5b8-0647-418a-8dd6-2015f3af1f1c" providerId="ADAL" clId="{A1030DB9-0582-48C3-983C-4FB0DE2575D1}" dt="2023-04-25T15:07:02.780" v="54" actId="20577"/>
      <pc:docMkLst>
        <pc:docMk/>
      </pc:docMkLst>
      <pc:sldChg chg="modSp mod">
        <pc:chgData name="Zoltán Bártfai" userId="7725f5b8-0647-418a-8dd6-2015f3af1f1c" providerId="ADAL" clId="{A1030DB9-0582-48C3-983C-4FB0DE2575D1}" dt="2023-04-25T15:05:34.899" v="45" actId="20577"/>
        <pc:sldMkLst>
          <pc:docMk/>
          <pc:sldMk cId="1107192492" sldId="278"/>
        </pc:sldMkLst>
        <pc:spChg chg="mod">
          <ac:chgData name="Zoltán Bártfai" userId="7725f5b8-0647-418a-8dd6-2015f3af1f1c" providerId="ADAL" clId="{A1030DB9-0582-48C3-983C-4FB0DE2575D1}" dt="2023-04-25T15:05:34.899" v="45" actId="20577"/>
          <ac:spMkLst>
            <pc:docMk/>
            <pc:sldMk cId="1107192492" sldId="278"/>
            <ac:spMk id="3" creationId="{569CE7F9-7145-40E9-89BC-CCF3BB58D316}"/>
          </ac:spMkLst>
        </pc:spChg>
      </pc:sldChg>
      <pc:sldChg chg="modSp mod">
        <pc:chgData name="Zoltán Bártfai" userId="7725f5b8-0647-418a-8dd6-2015f3af1f1c" providerId="ADAL" clId="{A1030DB9-0582-48C3-983C-4FB0DE2575D1}" dt="2023-04-25T15:07:02.780" v="54" actId="20577"/>
        <pc:sldMkLst>
          <pc:docMk/>
          <pc:sldMk cId="828014388" sldId="279"/>
        </pc:sldMkLst>
        <pc:spChg chg="mod">
          <ac:chgData name="Zoltán Bártfai" userId="7725f5b8-0647-418a-8dd6-2015f3af1f1c" providerId="ADAL" clId="{A1030DB9-0582-48C3-983C-4FB0DE2575D1}" dt="2023-04-25T15:07:02.780" v="54" actId="20577"/>
          <ac:spMkLst>
            <pc:docMk/>
            <pc:sldMk cId="828014388" sldId="279"/>
            <ac:spMk id="3" creationId="{3D0BBE3C-9E5A-4430-87FB-2A9936630B9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CDFA-C5E2-48B4-A682-3015C4C6CA84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C6F30-53E3-4253-8BEB-A76548C95ED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9916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9760349-8A26-405D-AB44-0263030A37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8E6734A-F609-4674-99CA-551394DA3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1BF18F2-0118-4EF1-BF68-CCF12C99E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847086-7AA0-42FE-93C8-9157FE78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51D6571-706C-465C-A660-FF7A8BAC8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036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8171590-526C-4C7B-A781-5C295B6C6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611A5C3-E468-4485-A5AF-78741191E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A7FBDBA-795A-4046-BB42-D3E7D15BD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2124C29-D8B1-494C-9B9F-355D93F5F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B376ED6-E0A0-442B-A64B-9F7FE74E3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06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F46BCD5-D838-40CF-BBED-E22619004C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21A747E-DA2D-488B-85E3-5CD3D5FD3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6B4E3B7-D6D5-460D-A779-AC9FE7FAE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1355B44-1EEC-489D-8903-8ED79EDE8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03AA44D-9262-4819-90C5-9914444A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603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289C68-8669-49C1-BB46-C1F82D181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7072A51-BA56-4C1F-964E-CFC34EE30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78B14DF-ABA5-49FC-8DE3-0A04847DE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0C3C413-2714-4D81-B8F4-D3526BB03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ADB0EA1-FC6E-4D83-B604-60D3C3EF3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1928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F5EA04-5BC9-4DA3-9E2A-3E44BDF09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5B81E1F-FA45-405B-8D55-C6E38A5EB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09E4C3F-F0AC-4D84-8AD3-5A1B6049A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21DF288-4CCA-427A-8E9D-D5B61217F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4710A7E-C41B-4456-BF64-8F55DE3BD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7621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01BEAD-EF2D-4226-9054-96D54734B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9F079DA-DB3C-4FDE-8D8C-7C1A1D92D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A015F27-6D5D-4E41-A131-5A3D42C89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9ABB532-F05D-4563-A59E-223042D8F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EA241DC-68B3-4AEA-B956-2181A1569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189FBC2-F85A-41CA-B679-53C780960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0516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DBF770-2468-43D8-93B9-8F7201802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AE93D1C-485A-4C31-B3E0-36A16F53B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AB34745-9F8D-487D-8D7B-5F6ABD8D2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A8CD872-A44E-45EC-BA7E-51B25DD30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2494BC53-1DA1-4D89-BB8B-1758D6FD3F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533C1D5A-4881-46F3-9A67-718B0020F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61B4020C-892B-444A-A584-E1D13D64A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24B38BE-7994-42AC-A7F3-F58D16E1A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479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EE255B0-FFB3-4390-9C20-9212D6EFB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05E06B2-2490-4295-A352-47015861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FFB11A0F-EBE9-400D-BDFF-80EF1BEC0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D4D355C-6FFB-4542-AA86-73EBF1C86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274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B095ED10-EE31-4D7E-9521-0ED33B7AA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4FE322EF-31AF-4814-9552-EA9EBD05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084BA48-3DC1-4822-AB7D-696F069E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774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66246B2-DFDD-4047-B977-CAE9E6819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6A030F4-E052-4CD6-B840-2A44229CA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89C6BF3-EFA0-4853-B25D-8322F3C666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26E87A9-AFC8-4AF5-86A5-54C50BDF1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42975D2-84A7-493B-9FF9-E38B4F4C9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A821184-6B2A-4715-9FC8-D36003A1A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4803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873CF93-E942-40FD-B01E-2EADC25DC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14F27A8A-0C7F-4F8F-9AA4-6CBD41A4D8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62BE7C5-AB3A-4C83-9373-CDC50B43A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849B0D0-BBB2-43A5-AD57-C4B455270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779722E-30E8-48AF-B9E7-77DBBB74B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70B0110-1503-4D13-8A6A-73F2E837D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684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1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280A500-7098-497E-A994-F8E2804A6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8EE8500-8B14-43BC-946E-B4692BC5B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C673E70-9768-4BE0-88FF-A1B3F9E927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1A206-A8B2-4F35-8477-AB583130B7B1}" type="datetimeFigureOut">
              <a:rPr lang="hu-HU" smtClean="0"/>
              <a:t>2023. 04. 25.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B4378E6-EC0A-47C5-8FF8-E684D1E009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B21155A-C1B0-49CD-A0BA-4C619583A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8DFF4-4D9B-40C7-9EE6-7A93151A4C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090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3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7025C3-BA67-452F-8A52-AB15BDC6BC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>
                <a:latin typeface="Aharoni" panose="02010803020104030203" pitchFamily="2" charset="-79"/>
                <a:cs typeface="Aharoni" panose="02010803020104030203" pitchFamily="2" charset="-79"/>
              </a:rPr>
              <a:t>PROJECT TASKS</a:t>
            </a:r>
            <a:endParaRPr lang="hu-HU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7B8230F-6BC7-4D46-B357-330DEB7E7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1165"/>
            <a:ext cx="9144000" cy="1655762"/>
          </a:xfrm>
        </p:spPr>
        <p:txBody>
          <a:bodyPr>
            <a:noAutofit/>
          </a:bodyPr>
          <a:lstStyle/>
          <a:p>
            <a:r>
              <a:rPr lang="en-US" sz="3600" dirty="0">
                <a:latin typeface="Magneto" panose="04030805050802020D02" pitchFamily="82" charset="0"/>
              </a:rPr>
              <a:t>How to make E-Mobility sustainable by applying the principles of</a:t>
            </a:r>
            <a:r>
              <a:rPr lang="hu-HU" sz="3600" dirty="0">
                <a:latin typeface="Magneto" panose="04030805050802020D02" pitchFamily="82" charset="0"/>
              </a:rPr>
              <a:t> </a:t>
            </a:r>
            <a:r>
              <a:rPr lang="en-US" sz="3600" dirty="0">
                <a:latin typeface="Magneto" panose="04030805050802020D02" pitchFamily="82" charset="0"/>
              </a:rPr>
              <a:t>circular economy</a:t>
            </a:r>
            <a:r>
              <a:rPr lang="hu-HU" sz="3600" dirty="0">
                <a:latin typeface="Magneto" panose="04030805050802020D02" pitchFamily="8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46348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02DBF4-82EE-3C46-80CB-2D1D174B3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hu-HU" b="1" dirty="0" err="1">
                <a:latin typeface="Aharoni" panose="02010803020104030203" pitchFamily="2" charset="-79"/>
                <a:cs typeface="Aharoni" panose="02010803020104030203" pitchFamily="2" charset="-79"/>
              </a:rPr>
              <a:t>Engineering</a:t>
            </a:r>
            <a:r>
              <a:rPr lang="hu-HU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u-HU" b="1" dirty="0" err="1">
                <a:latin typeface="Aharoni" panose="02010803020104030203" pitchFamily="2" charset="-79"/>
                <a:cs typeface="Aharoni" panose="02010803020104030203" pitchFamily="2" charset="-79"/>
              </a:rPr>
              <a:t>tasks</a:t>
            </a:r>
            <a:r>
              <a:rPr lang="hu-HU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913BADC-EA05-4446-A2F5-BFF8AFBAD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Ouline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alternatives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warm</a:t>
            </a:r>
            <a:r>
              <a:rPr lang="hu-HU" dirty="0"/>
              <a:t> and </a:t>
            </a:r>
            <a:r>
              <a:rPr lang="hu-HU" dirty="0" err="1"/>
              <a:t>cold</a:t>
            </a:r>
            <a:r>
              <a:rPr lang="hu-HU" dirty="0"/>
              <a:t> </a:t>
            </a:r>
            <a:r>
              <a:rPr lang="hu-HU" dirty="0" err="1"/>
              <a:t>energy</a:t>
            </a:r>
            <a:r>
              <a:rPr lang="hu-HU" dirty="0"/>
              <a:t> </a:t>
            </a:r>
            <a:r>
              <a:rPr lang="hu-HU" dirty="0" err="1"/>
              <a:t>supply</a:t>
            </a:r>
            <a:r>
              <a:rPr lang="hu-HU" dirty="0"/>
              <a:t> </a:t>
            </a:r>
          </a:p>
          <a:p>
            <a:r>
              <a:rPr lang="hu-HU" dirty="0" err="1"/>
              <a:t>Concept</a:t>
            </a:r>
            <a:r>
              <a:rPr lang="hu-HU" dirty="0"/>
              <a:t> </a:t>
            </a:r>
            <a:r>
              <a:rPr lang="hu-HU" dirty="0" err="1"/>
              <a:t>creation</a:t>
            </a:r>
            <a:endParaRPr lang="hu-HU" dirty="0"/>
          </a:p>
          <a:p>
            <a:r>
              <a:rPr lang="hu-HU" dirty="0" err="1"/>
              <a:t>Determination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system</a:t>
            </a:r>
            <a:r>
              <a:rPr lang="hu-HU" dirty="0"/>
              <a:t> </a:t>
            </a:r>
            <a:r>
              <a:rPr lang="hu-HU" dirty="0" err="1"/>
              <a:t>components</a:t>
            </a:r>
            <a:endParaRPr lang="hu-HU" dirty="0"/>
          </a:p>
          <a:p>
            <a:r>
              <a:rPr lang="hu-HU" dirty="0"/>
              <a:t>Research of </a:t>
            </a:r>
            <a:r>
              <a:rPr lang="hu-HU" dirty="0" err="1"/>
              <a:t>availability</a:t>
            </a:r>
            <a:r>
              <a:rPr lang="hu-HU" dirty="0"/>
              <a:t> of </a:t>
            </a:r>
            <a:r>
              <a:rPr lang="hu-HU" dirty="0" err="1"/>
              <a:t>these</a:t>
            </a:r>
            <a:r>
              <a:rPr lang="hu-HU" dirty="0"/>
              <a:t> </a:t>
            </a:r>
            <a:r>
              <a:rPr lang="hu-HU" dirty="0" err="1"/>
              <a:t>parts</a:t>
            </a:r>
            <a:r>
              <a:rPr lang="hu-HU" dirty="0"/>
              <a:t> (</a:t>
            </a:r>
            <a:r>
              <a:rPr lang="hu-HU" dirty="0" err="1"/>
              <a:t>markets</a:t>
            </a:r>
            <a:r>
              <a:rPr lang="hu-HU" dirty="0"/>
              <a:t>, </a:t>
            </a:r>
            <a:r>
              <a:rPr lang="hu-HU" dirty="0" err="1"/>
              <a:t>manufactureres</a:t>
            </a:r>
            <a:r>
              <a:rPr lang="hu-HU" dirty="0"/>
              <a:t>)</a:t>
            </a:r>
          </a:p>
          <a:p>
            <a:r>
              <a:rPr lang="hu-HU" dirty="0" err="1"/>
              <a:t>Modeling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space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placement</a:t>
            </a:r>
            <a:r>
              <a:rPr lang="hu-HU" dirty="0"/>
              <a:t> of a </a:t>
            </a:r>
            <a:r>
              <a:rPr lang="hu-HU" dirty="0" err="1"/>
              <a:t>new</a:t>
            </a:r>
            <a:r>
              <a:rPr lang="hu-HU" dirty="0"/>
              <a:t> </a:t>
            </a:r>
            <a:r>
              <a:rPr lang="hu-HU" dirty="0" err="1"/>
              <a:t>system</a:t>
            </a:r>
            <a:r>
              <a:rPr lang="hu-HU" dirty="0"/>
              <a:t>. </a:t>
            </a:r>
          </a:p>
          <a:p>
            <a:r>
              <a:rPr lang="hu-HU" dirty="0"/>
              <a:t>Design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laboratory</a:t>
            </a:r>
            <a:r>
              <a:rPr lang="hu-HU" dirty="0"/>
              <a:t> </a:t>
            </a:r>
            <a:r>
              <a:rPr lang="hu-HU" dirty="0" err="1"/>
              <a:t>tests</a:t>
            </a:r>
            <a:endParaRPr lang="hu-HU" dirty="0"/>
          </a:p>
          <a:p>
            <a:r>
              <a:rPr lang="hu-HU" dirty="0" err="1"/>
              <a:t>Presentation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2568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300F3E-F055-4480-B498-72F8CC837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E-</a:t>
            </a:r>
            <a:r>
              <a:rPr lang="hu-HU" sz="4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car</a:t>
            </a:r>
            <a:r>
              <a:rPr lang="hu-HU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u-HU" sz="4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development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6DAAE61-084C-4FA9-8A6D-77D8805A0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137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600" b="1" dirty="0">
                <a:latin typeface="Arial" panose="020B0604020202020204" pitchFamily="34" charset="0"/>
                <a:cs typeface="Arial" panose="020B0604020202020204" pitchFamily="34" charset="0"/>
              </a:rPr>
              <a:t>I) </a:t>
            </a:r>
            <a:r>
              <a:rPr lang="hu-H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Reconstruction</a:t>
            </a:r>
            <a:r>
              <a:rPr lang="hu-HU" sz="3600" b="1" dirty="0">
                <a:latin typeface="Arial" panose="020B0604020202020204" pitchFamily="34" charset="0"/>
                <a:cs typeface="Arial" panose="020B0604020202020204" pitchFamily="34" charset="0"/>
              </a:rPr>
              <a:t> (ICE---</a:t>
            </a:r>
            <a:r>
              <a:rPr lang="hu-H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Ecar</a:t>
            </a:r>
            <a:r>
              <a:rPr lang="hu-HU" sz="3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hu-HU" sz="3600" b="1" dirty="0">
                <a:latin typeface="Arial" panose="020B0604020202020204" pitchFamily="34" charset="0"/>
                <a:cs typeface="Arial" panose="020B0604020202020204" pitchFamily="34" charset="0"/>
              </a:rPr>
              <a:t>II) </a:t>
            </a:r>
            <a:r>
              <a:rPr lang="hu-H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Heating</a:t>
            </a:r>
            <a:r>
              <a:rPr lang="hu-HU" sz="3600" b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hu-H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cooling</a:t>
            </a:r>
            <a:r>
              <a:rPr lang="hu-H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endParaRPr lang="hu-H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881658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16FE56-63C1-4333-BA44-1D2C562111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hu-HU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E-</a:t>
            </a:r>
            <a:r>
              <a:rPr lang="hu-HU" sz="4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car</a:t>
            </a:r>
            <a:r>
              <a:rPr lang="hu-HU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u-HU" sz="4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development</a:t>
            </a:r>
            <a:endParaRPr lang="hu-HU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6215D39-A69A-4486-8803-C9D3C05007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hu-HU" sz="4000" dirty="0"/>
          </a:p>
          <a:p>
            <a:r>
              <a:rPr lang="hu-HU" sz="4000" b="1" dirty="0">
                <a:latin typeface="Magneto" panose="04030805050802020D02" pitchFamily="82" charset="0"/>
              </a:rPr>
              <a:t>I-</a:t>
            </a:r>
            <a:r>
              <a:rPr lang="hu-HU" sz="4000" b="1" dirty="0" err="1">
                <a:latin typeface="Magneto" panose="04030805050802020D02" pitchFamily="82" charset="0"/>
              </a:rPr>
              <a:t>Reconstruction</a:t>
            </a:r>
            <a:endParaRPr lang="hu-HU" sz="4000" b="1" dirty="0">
              <a:latin typeface="Magneto" panose="040308050508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806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CF01FD2-63A7-427A-A7E0-8BA0E7F57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Aharoni" panose="02010803020104030203" pitchFamily="2" charset="-79"/>
                <a:cs typeface="Aharoni" panose="02010803020104030203" pitchFamily="2" charset="-79"/>
              </a:rPr>
              <a:t>Literature review</a:t>
            </a:r>
            <a:endParaRPr lang="hu-HU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E78607A-60B5-4B20-88AE-7BF8239CA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2540">
              <a:lnSpc>
                <a:spcPct val="107000"/>
              </a:lnSpc>
            </a:pPr>
            <a:r>
              <a:rPr lang="hu-HU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Environmental</a:t>
            </a:r>
            <a:r>
              <a:rPr lang="hu-HU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hu-HU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issues</a:t>
            </a:r>
            <a:r>
              <a:rPr lang="hu-HU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</a:t>
            </a:r>
            <a:r>
              <a:rPr lang="hu-HU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sustainability</a:t>
            </a:r>
            <a:r>
              <a:rPr lang="hu-HU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: </a:t>
            </a:r>
            <a:r>
              <a:rPr lang="hu-HU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IC </a:t>
            </a:r>
            <a:r>
              <a:rPr lang="hu-HU" sz="2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hu-HU" sz="2400" dirty="0" err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ngine</a:t>
            </a:r>
            <a:r>
              <a:rPr lang="hu-HU" sz="24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vs</a:t>
            </a:r>
            <a:r>
              <a:rPr lang="hu-HU" sz="24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Electric</a:t>
            </a:r>
            <a:r>
              <a:rPr lang="hu-HU" sz="24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motor</a:t>
            </a:r>
            <a:endParaRPr lang="hu-HU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2540">
              <a:lnSpc>
                <a:spcPct val="107000"/>
              </a:lnSpc>
            </a:pPr>
            <a:r>
              <a:rPr lang="hu-HU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Present</a:t>
            </a:r>
            <a:r>
              <a:rPr lang="hu-HU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hu-HU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situation</a:t>
            </a:r>
            <a:r>
              <a:rPr lang="hu-HU" sz="24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:</a:t>
            </a:r>
            <a:r>
              <a:rPr lang="hu-HU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hu-HU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facts</a:t>
            </a:r>
            <a:r>
              <a:rPr lang="hu-HU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of e-</a:t>
            </a:r>
            <a:r>
              <a:rPr lang="hu-HU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mobility</a:t>
            </a:r>
            <a:endParaRPr lang="hu-HU" sz="24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2540">
              <a:lnSpc>
                <a:spcPct val="107000"/>
              </a:lnSpc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Engineering challenges 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 product/service design, development. </a:t>
            </a:r>
            <a:endParaRPr lang="hu-HU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2540">
              <a:lnSpc>
                <a:spcPct val="107000"/>
              </a:lnSpc>
            </a:pPr>
            <a:r>
              <a:rPr lang="hu-HU" sz="24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GB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upporting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system</a:t>
            </a:r>
            <a:r>
              <a:rPr lang="hu-HU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of engineering:</a:t>
            </a:r>
            <a:r>
              <a:rPr lang="hu-HU" sz="24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pPr marR="2540" lvl="1">
              <a:lnSpc>
                <a:spcPct val="107000"/>
              </a:lnSpc>
            </a:pPr>
            <a:r>
              <a:rPr lang="en-GB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equipments</a:t>
            </a:r>
            <a:r>
              <a:rPr lang="en-GB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 apply in the engineering activity.</a:t>
            </a:r>
          </a:p>
          <a:p>
            <a:pPr marR="2540">
              <a:lnSpc>
                <a:spcPct val="107000"/>
              </a:lnSpc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Project design, project management </a:t>
            </a:r>
            <a:r>
              <a:rPr lang="hu-HU" sz="24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methods</a:t>
            </a:r>
            <a:r>
              <a:rPr lang="hu-HU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 practice</a:t>
            </a:r>
            <a:endParaRPr lang="hu-HU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2540">
              <a:lnSpc>
                <a:spcPct val="107000"/>
              </a:lnSpc>
            </a:pPr>
            <a:r>
              <a:rPr lang="hu-H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Economical</a:t>
            </a:r>
            <a:r>
              <a:rPr lang="hu-H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issues</a:t>
            </a:r>
            <a:endParaRPr lang="hu-H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2540">
              <a:lnSpc>
                <a:spcPct val="107000"/>
              </a:lnSpc>
            </a:pP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413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61142D6-3EFF-4220-912F-DCE6C7581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hu-HU" b="1" dirty="0">
                <a:latin typeface="Aharoni" panose="02010803020104030203" pitchFamily="2" charset="-79"/>
                <a:cs typeface="Aharoni" panose="02010803020104030203" pitchFamily="2" charset="-79"/>
              </a:rPr>
              <a:t>Project </a:t>
            </a:r>
            <a:r>
              <a:rPr lang="hu-HU" b="1" dirty="0" err="1">
                <a:latin typeface="Aharoni" panose="02010803020104030203" pitchFamily="2" charset="-79"/>
                <a:cs typeface="Aharoni" panose="02010803020104030203" pitchFamily="2" charset="-79"/>
              </a:rPr>
              <a:t>plan</a:t>
            </a:r>
            <a:endParaRPr lang="hu-HU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69CE7F9-7145-40E9-89BC-CCF3BB58D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2540">
              <a:lnSpc>
                <a:spcPct val="107000"/>
              </a:lnSpc>
            </a:pPr>
            <a:r>
              <a:rPr lang="en-GB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Conception</a:t>
            </a:r>
            <a:r>
              <a:rPr lang="en-GB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of the e-car</a:t>
            </a:r>
            <a:endParaRPr lang="hu-HU" sz="32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2540" lvl="1">
              <a:lnSpc>
                <a:spcPct val="107000"/>
              </a:lnSpc>
            </a:pPr>
            <a:r>
              <a:rPr lang="hu-HU" sz="3200" dirty="0" err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Reconstruction</a:t>
            </a:r>
            <a:r>
              <a:rPr lang="hu-HU" sz="3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of a VW </a:t>
            </a:r>
            <a:r>
              <a:rPr lang="hu-HU" sz="3200" dirty="0" err="1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Beetle</a:t>
            </a:r>
            <a:endParaRPr lang="hu-HU" sz="3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2540">
              <a:lnSpc>
                <a:spcPct val="107000"/>
              </a:lnSpc>
            </a:pPr>
            <a:r>
              <a:rPr lang="en-GB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Plan for realisation</a:t>
            </a:r>
            <a:r>
              <a:rPr lang="en-GB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hu-HU" sz="32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2540" lvl="1">
              <a:lnSpc>
                <a:spcPct val="107000"/>
              </a:lnSpc>
            </a:pPr>
            <a:r>
              <a:rPr lang="en-GB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Detailed plan of the developing process.</a:t>
            </a:r>
          </a:p>
          <a:p>
            <a:pPr marR="2540">
              <a:lnSpc>
                <a:spcPct val="107000"/>
              </a:lnSpc>
            </a:pPr>
            <a:r>
              <a:rPr lang="en-GB" sz="3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Presentation</a:t>
            </a:r>
            <a:r>
              <a:rPr lang="en-GB" sz="3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: </a:t>
            </a:r>
            <a:endParaRPr lang="hu-HU" sz="32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2540" lvl="1">
              <a:lnSpc>
                <a:spcPct val="107000"/>
              </a:lnSpc>
            </a:pPr>
            <a:r>
              <a:rPr lang="en-GB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Introduction of an e-car conception.</a:t>
            </a:r>
          </a:p>
          <a:p>
            <a:pPr marL="0" indent="0">
              <a:buNone/>
            </a:pP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1107192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02DBF4-82EE-3C46-80CB-2D1D174B3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hu-HU" b="1" dirty="0" err="1">
                <a:latin typeface="Aharoni" panose="02010803020104030203" pitchFamily="2" charset="-79"/>
                <a:cs typeface="Aharoni" panose="02010803020104030203" pitchFamily="2" charset="-79"/>
              </a:rPr>
              <a:t>Engineering</a:t>
            </a:r>
            <a:r>
              <a:rPr lang="hu-HU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u-HU" b="1" dirty="0" err="1">
                <a:latin typeface="Aharoni" panose="02010803020104030203" pitchFamily="2" charset="-79"/>
                <a:cs typeface="Aharoni" panose="02010803020104030203" pitchFamily="2" charset="-79"/>
              </a:rPr>
              <a:t>tasks</a:t>
            </a:r>
            <a:r>
              <a:rPr lang="hu-HU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913BADC-EA05-4446-A2F5-BFF8AFBAD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determine</a:t>
            </a:r>
            <a:r>
              <a:rPr lang="hu-HU" dirty="0"/>
              <a:t> </a:t>
            </a:r>
            <a:r>
              <a:rPr lang="hu-HU" dirty="0" err="1"/>
              <a:t>which</a:t>
            </a:r>
            <a:r>
              <a:rPr lang="hu-HU" dirty="0"/>
              <a:t> </a:t>
            </a:r>
            <a:r>
              <a:rPr lang="hu-HU" dirty="0" err="1"/>
              <a:t>components</a:t>
            </a:r>
            <a:r>
              <a:rPr lang="hu-HU" dirty="0"/>
              <a:t> 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required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electrical</a:t>
            </a:r>
            <a:r>
              <a:rPr lang="hu-HU" dirty="0"/>
              <a:t> </a:t>
            </a:r>
            <a:r>
              <a:rPr lang="hu-HU" dirty="0" err="1"/>
              <a:t>operation</a:t>
            </a:r>
            <a:endParaRPr lang="hu-HU" dirty="0"/>
          </a:p>
          <a:p>
            <a:r>
              <a:rPr lang="hu-HU" dirty="0" err="1"/>
              <a:t>Vehicle</a:t>
            </a:r>
            <a:r>
              <a:rPr lang="hu-HU" dirty="0"/>
              <a:t> </a:t>
            </a:r>
            <a:r>
              <a:rPr lang="hu-HU" dirty="0" err="1"/>
              <a:t>charging</a:t>
            </a:r>
            <a:r>
              <a:rPr lang="hu-HU" dirty="0"/>
              <a:t> </a:t>
            </a:r>
            <a:r>
              <a:rPr lang="hu-HU" dirty="0" err="1"/>
              <a:t>options</a:t>
            </a:r>
            <a:r>
              <a:rPr lang="hu-HU" dirty="0"/>
              <a:t>.</a:t>
            </a:r>
          </a:p>
          <a:p>
            <a:r>
              <a:rPr lang="hu-HU" dirty="0" err="1"/>
              <a:t>Availability</a:t>
            </a:r>
            <a:r>
              <a:rPr lang="hu-HU" dirty="0"/>
              <a:t> of </a:t>
            </a:r>
            <a:r>
              <a:rPr lang="hu-HU" dirty="0" err="1"/>
              <a:t>these</a:t>
            </a:r>
            <a:r>
              <a:rPr lang="hu-HU" dirty="0"/>
              <a:t> </a:t>
            </a:r>
            <a:r>
              <a:rPr lang="hu-HU" dirty="0" err="1"/>
              <a:t>parts</a:t>
            </a:r>
            <a:r>
              <a:rPr lang="hu-HU" dirty="0"/>
              <a:t> (</a:t>
            </a:r>
            <a:r>
              <a:rPr lang="hu-HU" dirty="0" err="1"/>
              <a:t>markets</a:t>
            </a:r>
            <a:r>
              <a:rPr lang="hu-HU" dirty="0"/>
              <a:t>, online </a:t>
            </a:r>
            <a:r>
              <a:rPr lang="hu-HU" dirty="0" err="1"/>
              <a:t>markets</a:t>
            </a:r>
            <a:r>
              <a:rPr lang="hu-HU" dirty="0"/>
              <a:t>)</a:t>
            </a:r>
          </a:p>
          <a:p>
            <a:r>
              <a:rPr lang="hu-HU" dirty="0" err="1"/>
              <a:t>Modeling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space</a:t>
            </a:r>
            <a:r>
              <a:rPr lang="hu-HU" dirty="0"/>
              <a:t> </a:t>
            </a:r>
            <a:r>
              <a:rPr lang="hu-HU" dirty="0" err="1"/>
              <a:t>already</a:t>
            </a:r>
            <a:r>
              <a:rPr lang="hu-HU" dirty="0"/>
              <a:t> in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vehicle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storing</a:t>
            </a:r>
            <a:r>
              <a:rPr lang="hu-HU" dirty="0"/>
              <a:t> </a:t>
            </a:r>
            <a:r>
              <a:rPr lang="hu-HU" dirty="0" err="1"/>
              <a:t>batteries</a:t>
            </a:r>
            <a:r>
              <a:rPr lang="hu-HU" dirty="0"/>
              <a:t>. </a:t>
            </a:r>
          </a:p>
          <a:p>
            <a:r>
              <a:rPr lang="hu-HU" dirty="0"/>
              <a:t>Design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battery</a:t>
            </a:r>
            <a:r>
              <a:rPr lang="hu-HU" dirty="0"/>
              <a:t> </a:t>
            </a:r>
            <a:r>
              <a:rPr lang="hu-HU" dirty="0" err="1"/>
              <a:t>storage</a:t>
            </a:r>
            <a:r>
              <a:rPr lang="hu-HU" dirty="0"/>
              <a:t> „</a:t>
            </a:r>
            <a:r>
              <a:rPr lang="hu-HU" dirty="0" err="1"/>
              <a:t>cage</a:t>
            </a:r>
            <a:r>
              <a:rPr lang="hu-HU" dirty="0"/>
              <a:t>”.</a:t>
            </a:r>
          </a:p>
          <a:p>
            <a:r>
              <a:rPr lang="hu-HU" dirty="0" err="1"/>
              <a:t>Determine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performance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electric</a:t>
            </a:r>
            <a:r>
              <a:rPr lang="hu-HU" dirty="0"/>
              <a:t> motor </a:t>
            </a:r>
            <a:r>
              <a:rPr lang="hu-HU" dirty="0" err="1"/>
              <a:t>to</a:t>
            </a:r>
            <a:r>
              <a:rPr lang="hu-HU" dirty="0"/>
              <a:t> be </a:t>
            </a:r>
            <a:r>
              <a:rPr lang="hu-HU" dirty="0" err="1"/>
              <a:t>installed</a:t>
            </a:r>
            <a:r>
              <a:rPr lang="hu-HU" dirty="0"/>
              <a:t> </a:t>
            </a:r>
            <a:r>
              <a:rPr lang="hu-HU" dirty="0" err="1"/>
              <a:t>based</a:t>
            </a:r>
            <a:r>
              <a:rPr lang="hu-HU" dirty="0"/>
              <a:t> </a:t>
            </a:r>
            <a:r>
              <a:rPr lang="hu-HU" dirty="0" err="1"/>
              <a:t>on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expectations</a:t>
            </a:r>
            <a:r>
              <a:rPr lang="hu-HU" dirty="0"/>
              <a:t>.</a:t>
            </a:r>
          </a:p>
          <a:p>
            <a:r>
              <a:rPr lang="hu-HU" dirty="0" err="1"/>
              <a:t>Determination</a:t>
            </a:r>
            <a:r>
              <a:rPr lang="hu-HU" dirty="0"/>
              <a:t> of </a:t>
            </a:r>
            <a:r>
              <a:rPr lang="hu-HU" dirty="0" err="1"/>
              <a:t>required</a:t>
            </a:r>
            <a:r>
              <a:rPr lang="hu-HU" dirty="0"/>
              <a:t> </a:t>
            </a:r>
            <a:r>
              <a:rPr lang="hu-HU" dirty="0" err="1"/>
              <a:t>batteries</a:t>
            </a:r>
            <a:r>
              <a:rPr lang="hu-HU" dirty="0"/>
              <a:t> (in </a:t>
            </a:r>
            <a:r>
              <a:rPr lang="hu-HU" dirty="0" err="1"/>
              <a:t>terms</a:t>
            </a:r>
            <a:r>
              <a:rPr lang="hu-HU" dirty="0"/>
              <a:t> of </a:t>
            </a:r>
            <a:r>
              <a:rPr lang="hu-HU" dirty="0" err="1"/>
              <a:t>type</a:t>
            </a:r>
            <a:r>
              <a:rPr lang="hu-HU" dirty="0"/>
              <a:t>, </a:t>
            </a:r>
            <a:r>
              <a:rPr lang="hu-HU" dirty="0" err="1"/>
              <a:t>energy</a:t>
            </a:r>
            <a:r>
              <a:rPr lang="hu-HU" dirty="0"/>
              <a:t> </a:t>
            </a:r>
            <a:r>
              <a:rPr lang="hu-HU" dirty="0" err="1"/>
              <a:t>density</a:t>
            </a:r>
            <a:r>
              <a:rPr lang="hu-HU" dirty="0"/>
              <a:t>, </a:t>
            </a:r>
            <a:r>
              <a:rPr lang="hu-HU" dirty="0" err="1"/>
              <a:t>required</a:t>
            </a:r>
            <a:r>
              <a:rPr lang="hu-HU" dirty="0"/>
              <a:t> </a:t>
            </a:r>
            <a:r>
              <a:rPr lang="hu-HU" dirty="0" err="1"/>
              <a:t>quantity</a:t>
            </a:r>
            <a:r>
              <a:rPr lang="hu-HU" dirty="0"/>
              <a:t>)</a:t>
            </a:r>
          </a:p>
          <a:p>
            <a:r>
              <a:rPr lang="hu-HU" dirty="0" err="1"/>
              <a:t>Battery</a:t>
            </a:r>
            <a:r>
              <a:rPr lang="hu-HU" dirty="0"/>
              <a:t> </a:t>
            </a:r>
            <a:r>
              <a:rPr lang="hu-HU" dirty="0" err="1"/>
              <a:t>fire</a:t>
            </a:r>
            <a:r>
              <a:rPr lang="hu-HU" dirty="0"/>
              <a:t> </a:t>
            </a:r>
            <a:r>
              <a:rPr lang="hu-HU" dirty="0" err="1"/>
              <a:t>protection</a:t>
            </a:r>
            <a:r>
              <a:rPr lang="hu-HU" dirty="0"/>
              <a:t> </a:t>
            </a:r>
            <a:r>
              <a:rPr lang="hu-HU" dirty="0" err="1"/>
              <a:t>solution</a:t>
            </a:r>
            <a:endParaRPr lang="hu-HU" dirty="0"/>
          </a:p>
          <a:p>
            <a:r>
              <a:rPr lang="hu-HU" dirty="0"/>
              <a:t>Research </a:t>
            </a:r>
            <a:r>
              <a:rPr lang="hu-HU" dirty="0" err="1"/>
              <a:t>on</a:t>
            </a:r>
            <a:r>
              <a:rPr lang="hu-HU" dirty="0"/>
              <a:t> </a:t>
            </a:r>
            <a:r>
              <a:rPr lang="hu-HU" dirty="0" err="1"/>
              <a:t>range</a:t>
            </a:r>
            <a:r>
              <a:rPr lang="hu-HU" dirty="0"/>
              <a:t> </a:t>
            </a:r>
            <a:r>
              <a:rPr lang="hu-HU" dirty="0" err="1"/>
              <a:t>extension</a:t>
            </a:r>
            <a:r>
              <a:rPr lang="hu-HU" dirty="0"/>
              <a:t> </a:t>
            </a:r>
            <a:r>
              <a:rPr lang="hu-HU" dirty="0" err="1"/>
              <a:t>systems</a:t>
            </a:r>
            <a:endParaRPr lang="hu-HU" dirty="0"/>
          </a:p>
          <a:p>
            <a:r>
              <a:rPr lang="hu-HU" dirty="0" err="1"/>
              <a:t>Presentation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38380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C2EED7A-D24A-0E40-B2B5-B8F7BBCFFA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hu-HU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E-</a:t>
            </a:r>
            <a:r>
              <a:rPr lang="hu-HU" sz="4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car</a:t>
            </a:r>
            <a:r>
              <a:rPr lang="hu-HU" sz="44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u-HU" sz="4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development</a:t>
            </a:r>
            <a:endParaRPr lang="hu-HU" sz="4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1966C06-67BF-C34D-9B4B-5C8A4C8FC1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hu-HU" sz="3200" b="1" dirty="0">
              <a:latin typeface="Magneto" panose="04030805050802020D02" pitchFamily="82" charset="0"/>
            </a:endParaRPr>
          </a:p>
          <a:p>
            <a:r>
              <a:rPr lang="hu-HU" sz="3200" b="1" dirty="0">
                <a:latin typeface="Magneto" panose="04030805050802020D02" pitchFamily="82" charset="0"/>
              </a:rPr>
              <a:t>II-</a:t>
            </a:r>
            <a:r>
              <a:rPr lang="hu-HU" sz="3200" b="1" dirty="0" err="1">
                <a:latin typeface="Magneto" panose="04030805050802020D02" pitchFamily="82" charset="0"/>
              </a:rPr>
              <a:t>Cooling</a:t>
            </a:r>
            <a:r>
              <a:rPr lang="hu-HU" sz="3200" b="1" dirty="0">
                <a:latin typeface="Magneto" panose="04030805050802020D02" pitchFamily="82" charset="0"/>
              </a:rPr>
              <a:t>-</a:t>
            </a:r>
            <a:r>
              <a:rPr lang="hu-HU" sz="3200" b="1" dirty="0" err="1">
                <a:latin typeface="Magneto" panose="04030805050802020D02" pitchFamily="82" charset="0"/>
              </a:rPr>
              <a:t>heating</a:t>
            </a:r>
            <a:r>
              <a:rPr lang="hu-HU" sz="3200" b="1" dirty="0">
                <a:latin typeface="Magneto" panose="04030805050802020D02" pitchFamily="82" charset="0"/>
              </a:rPr>
              <a:t> </a:t>
            </a:r>
            <a:r>
              <a:rPr lang="hu-HU" sz="3200" b="1" dirty="0" err="1">
                <a:latin typeface="Magneto" panose="04030805050802020D02" pitchFamily="82" charset="0"/>
              </a:rPr>
              <a:t>system</a:t>
            </a:r>
            <a:r>
              <a:rPr lang="hu-HU" sz="3200" b="1" dirty="0">
                <a:latin typeface="Magneto" panose="04030805050802020D02" pitchFamily="82" charset="0"/>
              </a:rPr>
              <a:t> </a:t>
            </a:r>
            <a:r>
              <a:rPr lang="hu-HU" sz="3200" b="1" dirty="0" err="1">
                <a:latin typeface="Magneto" panose="04030805050802020D02" pitchFamily="82" charset="0"/>
              </a:rPr>
              <a:t>development</a:t>
            </a:r>
            <a:endParaRPr lang="hu-HU" sz="3200" b="1" dirty="0">
              <a:latin typeface="Magneto" panose="04030805050802020D02" pitchFamily="82" charset="0"/>
            </a:endParaRPr>
          </a:p>
          <a:p>
            <a:endParaRPr lang="hu-HU" sz="3200" dirty="0">
              <a:latin typeface="Magneto" panose="040308050508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103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1888EBAA-3720-47B7-880B-99FF9CF9D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u-H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olutions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cooling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heating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electric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vehicles</a:t>
            </a:r>
            <a:endParaRPr kumimoji="0" lang="hu-H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conductive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fluids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storing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large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amounts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endParaRPr kumimoji="0" lang="hu-H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-site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heating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cooling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liquids</a:t>
            </a:r>
            <a:endParaRPr kumimoji="0" lang="hu-H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u-H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Controlling</a:t>
            </a:r>
            <a:r>
              <a:rPr lang="hu-H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a </a:t>
            </a:r>
            <a:r>
              <a:rPr lang="hu-H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endParaRPr lang="hu-HU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Economical</a:t>
            </a:r>
            <a:r>
              <a:rPr kumimoji="0" lang="hu-H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u-H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issues</a:t>
            </a:r>
            <a:endParaRPr kumimoji="0" lang="hu-HU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ím 1">
            <a:extLst>
              <a:ext uri="{FF2B5EF4-FFF2-40B4-BE49-F238E27FC236}">
                <a16:creationId xmlns:a16="http://schemas.microsoft.com/office/drawing/2014/main" id="{20208D1A-5B63-4A30-AD17-E11E3D0F5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b="1" dirty="0" err="1">
                <a:latin typeface="Aharoni" panose="02010803020104030203" pitchFamily="2" charset="-79"/>
                <a:cs typeface="Aharoni" panose="02010803020104030203" pitchFamily="2" charset="-79"/>
              </a:rPr>
              <a:t>Literature</a:t>
            </a:r>
            <a:r>
              <a:rPr lang="hu-HU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hu-HU" b="1" dirty="0" err="1">
                <a:latin typeface="Aharoni" panose="02010803020104030203" pitchFamily="2" charset="-79"/>
                <a:cs typeface="Aharoni" panose="02010803020104030203" pitchFamily="2" charset="-79"/>
              </a:rPr>
              <a:t>review</a:t>
            </a:r>
            <a:endParaRPr lang="hu-HU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866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AC0552-E801-47F7-8889-9F936CA51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latin typeface="Aharoni" panose="02010803020104030203" pitchFamily="2" charset="-79"/>
                <a:cs typeface="Aharoni" panose="02010803020104030203" pitchFamily="2" charset="-79"/>
              </a:rPr>
              <a:t>Project </a:t>
            </a:r>
            <a:r>
              <a:rPr lang="hu-HU" b="1" dirty="0" err="1">
                <a:latin typeface="Aharoni" panose="02010803020104030203" pitchFamily="2" charset="-79"/>
                <a:cs typeface="Aharoni" panose="02010803020104030203" pitchFamily="2" charset="-79"/>
              </a:rPr>
              <a:t>plan</a:t>
            </a:r>
            <a:endParaRPr lang="hu-HU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D0BBE3C-9E5A-4430-87FB-2A9936630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Possible</a:t>
            </a:r>
            <a:r>
              <a:rPr lang="hu-HU" dirty="0"/>
              <a:t> </a:t>
            </a:r>
            <a:r>
              <a:rPr lang="hu-HU" dirty="0" err="1"/>
              <a:t>alternatives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heating</a:t>
            </a:r>
            <a:r>
              <a:rPr lang="hu-HU" dirty="0"/>
              <a:t>, and </a:t>
            </a:r>
            <a:r>
              <a:rPr lang="hu-HU" dirty="0" err="1"/>
              <a:t>cooling</a:t>
            </a:r>
            <a:endParaRPr lang="hu-HU" dirty="0"/>
          </a:p>
          <a:p>
            <a:r>
              <a:rPr lang="hu-HU" dirty="0"/>
              <a:t>Air </a:t>
            </a:r>
            <a:r>
              <a:rPr lang="hu-HU" dirty="0" err="1"/>
              <a:t>condition</a:t>
            </a:r>
            <a:r>
              <a:rPr lang="hu-HU" dirty="0"/>
              <a:t> </a:t>
            </a:r>
            <a:r>
              <a:rPr lang="hu-HU" dirty="0" err="1"/>
              <a:t>system</a:t>
            </a:r>
            <a:r>
              <a:rPr lang="hu-HU" dirty="0"/>
              <a:t> </a:t>
            </a:r>
            <a:r>
              <a:rPr lang="hu-HU" dirty="0" err="1"/>
              <a:t>conception</a:t>
            </a:r>
            <a:r>
              <a:rPr lang="hu-HU" dirty="0"/>
              <a:t>: VW Polo</a:t>
            </a:r>
          </a:p>
          <a:p>
            <a:r>
              <a:rPr lang="hu-HU" dirty="0" err="1"/>
              <a:t>Definition</a:t>
            </a:r>
            <a:r>
              <a:rPr lang="hu-HU" dirty="0"/>
              <a:t> of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system</a:t>
            </a:r>
            <a:r>
              <a:rPr lang="hu-HU" dirty="0"/>
              <a:t> </a:t>
            </a:r>
            <a:r>
              <a:rPr lang="hu-HU" dirty="0" err="1"/>
              <a:t>elements</a:t>
            </a:r>
            <a:r>
              <a:rPr lang="hu-HU" dirty="0"/>
              <a:t> </a:t>
            </a:r>
          </a:p>
          <a:p>
            <a:r>
              <a:rPr lang="hu-HU" dirty="0" err="1"/>
              <a:t>Purchasing</a:t>
            </a:r>
            <a:r>
              <a:rPr lang="hu-HU" dirty="0"/>
              <a:t>/</a:t>
            </a:r>
            <a:r>
              <a:rPr lang="hu-HU" dirty="0" err="1"/>
              <a:t>manufacturing</a:t>
            </a:r>
            <a:r>
              <a:rPr lang="hu-HU" dirty="0"/>
              <a:t> </a:t>
            </a:r>
            <a:r>
              <a:rPr lang="hu-HU" dirty="0" err="1"/>
              <a:t>plan</a:t>
            </a:r>
            <a:endParaRPr lang="hu-HU" dirty="0"/>
          </a:p>
          <a:p>
            <a:r>
              <a:rPr lang="hu-HU" dirty="0" err="1"/>
              <a:t>Integration</a:t>
            </a:r>
            <a:r>
              <a:rPr lang="hu-HU" dirty="0"/>
              <a:t> </a:t>
            </a:r>
            <a:r>
              <a:rPr lang="hu-HU" dirty="0" err="1"/>
              <a:t>plan</a:t>
            </a:r>
            <a:endParaRPr lang="hu-HU" dirty="0"/>
          </a:p>
          <a:p>
            <a:r>
              <a:rPr lang="hu-HU" dirty="0"/>
              <a:t>System assembly</a:t>
            </a:r>
          </a:p>
          <a:p>
            <a:r>
              <a:rPr lang="hu-HU" dirty="0"/>
              <a:t>Test </a:t>
            </a:r>
            <a:r>
              <a:rPr lang="hu-HU" dirty="0" err="1"/>
              <a:t>procedure</a:t>
            </a:r>
            <a:r>
              <a:rPr lang="hu-HU" dirty="0"/>
              <a:t> </a:t>
            </a:r>
            <a:r>
              <a:rPr lang="hu-HU" dirty="0" err="1"/>
              <a:t>planning</a:t>
            </a:r>
            <a:r>
              <a:rPr lang="hu-HU" dirty="0"/>
              <a:t>, </a:t>
            </a:r>
            <a:r>
              <a:rPr lang="hu-HU" dirty="0" err="1"/>
              <a:t>documentation</a:t>
            </a:r>
            <a:endParaRPr lang="hu-HU" dirty="0"/>
          </a:p>
          <a:p>
            <a:r>
              <a:rPr lang="hu-HU" dirty="0" err="1"/>
              <a:t>Presentation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28014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316</Words>
  <Application>Microsoft Office PowerPoint</Application>
  <PresentationFormat>Szélesvásznú</PresentationFormat>
  <Paragraphs>60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6" baseType="lpstr">
      <vt:lpstr>Aharoni</vt:lpstr>
      <vt:lpstr>Arial</vt:lpstr>
      <vt:lpstr>Calibri</vt:lpstr>
      <vt:lpstr>Calibri Light</vt:lpstr>
      <vt:lpstr>Magneto</vt:lpstr>
      <vt:lpstr>Office-téma</vt:lpstr>
      <vt:lpstr>PROJECT TASKS</vt:lpstr>
      <vt:lpstr>E-car development</vt:lpstr>
      <vt:lpstr>E-car development</vt:lpstr>
      <vt:lpstr>Literature review</vt:lpstr>
      <vt:lpstr>Project plan</vt:lpstr>
      <vt:lpstr>Engineering tasks </vt:lpstr>
      <vt:lpstr>E-car development</vt:lpstr>
      <vt:lpstr>Literature review</vt:lpstr>
      <vt:lpstr>Project plan</vt:lpstr>
      <vt:lpstr>Engineering tasks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ILL_Circular Economy</dc:title>
  <dc:creator>Zoltán Bártfai</dc:creator>
  <cp:lastModifiedBy>Zoltán Bártfai</cp:lastModifiedBy>
  <cp:revision>13</cp:revision>
  <dcterms:created xsi:type="dcterms:W3CDTF">2021-11-07T17:04:22Z</dcterms:created>
  <dcterms:modified xsi:type="dcterms:W3CDTF">2023-04-25T15:07:29Z</dcterms:modified>
</cp:coreProperties>
</file>