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290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ltán Bártfai" userId="7725f5b8-0647-418a-8dd6-2015f3af1f1c" providerId="ADAL" clId="{2F7A0284-7DDA-4B0E-87DC-D5AEB3D4EE73}"/>
    <pc:docChg chg="undo custSel modSld">
      <pc:chgData name="Zoltán Bártfai" userId="7725f5b8-0647-418a-8dd6-2015f3af1f1c" providerId="ADAL" clId="{2F7A0284-7DDA-4B0E-87DC-D5AEB3D4EE73}" dt="2022-03-06T19:27:03.319" v="490" actId="255"/>
      <pc:docMkLst>
        <pc:docMk/>
      </pc:docMkLst>
      <pc:sldChg chg="addSp delSp modSp mod setBg">
        <pc:chgData name="Zoltán Bártfai" userId="7725f5b8-0647-418a-8dd6-2015f3af1f1c" providerId="ADAL" clId="{2F7A0284-7DDA-4B0E-87DC-D5AEB3D4EE73}" dt="2022-03-06T19:27:03.319" v="490" actId="255"/>
        <pc:sldMkLst>
          <pc:docMk/>
          <pc:sldMk cId="1333487933" sldId="256"/>
        </pc:sldMkLst>
        <pc:spChg chg="add mod">
          <ac:chgData name="Zoltán Bártfai" userId="7725f5b8-0647-418a-8dd6-2015f3af1f1c" providerId="ADAL" clId="{2F7A0284-7DDA-4B0E-87DC-D5AEB3D4EE73}" dt="2022-03-06T19:27:03.319" v="490" actId="255"/>
          <ac:spMkLst>
            <pc:docMk/>
            <pc:sldMk cId="1333487933" sldId="256"/>
            <ac:spMk id="16" creationId="{A2302C4C-4D8D-46F4-8941-4EC2DF2EBBC6}"/>
          </ac:spMkLst>
        </pc:spChg>
        <pc:spChg chg="add mod">
          <ac:chgData name="Zoltán Bártfai" userId="7725f5b8-0647-418a-8dd6-2015f3af1f1c" providerId="ADAL" clId="{2F7A0284-7DDA-4B0E-87DC-D5AEB3D4EE73}" dt="2022-03-06T19:25:04.240" v="485" actId="255"/>
          <ac:spMkLst>
            <pc:docMk/>
            <pc:sldMk cId="1333487933" sldId="256"/>
            <ac:spMk id="17" creationId="{2A64D4F1-B637-456E-9A02-C69777484F85}"/>
          </ac:spMkLst>
        </pc:spChg>
        <pc:spChg chg="add mod">
          <ac:chgData name="Zoltán Bártfai" userId="7725f5b8-0647-418a-8dd6-2015f3af1f1c" providerId="ADAL" clId="{2F7A0284-7DDA-4B0E-87DC-D5AEB3D4EE73}" dt="2022-03-06T19:24:55.074" v="484" actId="1076"/>
          <ac:spMkLst>
            <pc:docMk/>
            <pc:sldMk cId="1333487933" sldId="256"/>
            <ac:spMk id="20" creationId="{869C31FB-3EE3-4CF7-B507-17623D635F1D}"/>
          </ac:spMkLst>
        </pc:spChg>
        <pc:picChg chg="mod">
          <ac:chgData name="Zoltán Bártfai" userId="7725f5b8-0647-418a-8dd6-2015f3af1f1c" providerId="ADAL" clId="{2F7A0284-7DDA-4B0E-87DC-D5AEB3D4EE73}" dt="2022-03-06T19:25:47.217" v="487" actId="14100"/>
          <ac:picMkLst>
            <pc:docMk/>
            <pc:sldMk cId="1333487933" sldId="256"/>
            <ac:picMk id="9" creationId="{92CCC3C4-EC60-4843-84D2-985D376D07EC}"/>
          </ac:picMkLst>
        </pc:picChg>
        <pc:picChg chg="add del mod">
          <ac:chgData name="Zoltán Bártfai" userId="7725f5b8-0647-418a-8dd6-2015f3af1f1c" providerId="ADAL" clId="{2F7A0284-7DDA-4B0E-87DC-D5AEB3D4EE73}" dt="2022-03-06T18:40:49.499" v="9" actId="21"/>
          <ac:picMkLst>
            <pc:docMk/>
            <pc:sldMk cId="1333487933" sldId="256"/>
            <ac:picMk id="11" creationId="{C5DA709B-91D4-46CC-8BF3-56FC0704E4F5}"/>
          </ac:picMkLst>
        </pc:picChg>
        <pc:picChg chg="add del mod">
          <ac:chgData name="Zoltán Bártfai" userId="7725f5b8-0647-418a-8dd6-2015f3af1f1c" providerId="ADAL" clId="{2F7A0284-7DDA-4B0E-87DC-D5AEB3D4EE73}" dt="2022-03-06T18:41:03.560" v="13" actId="931"/>
          <ac:picMkLst>
            <pc:docMk/>
            <pc:sldMk cId="1333487933" sldId="256"/>
            <ac:picMk id="13" creationId="{668C758D-2F6D-4BD2-AA13-7E886D4521E0}"/>
          </ac:picMkLst>
        </pc:picChg>
        <pc:picChg chg="add mod">
          <ac:chgData name="Zoltán Bártfai" userId="7725f5b8-0647-418a-8dd6-2015f3af1f1c" providerId="ADAL" clId="{2F7A0284-7DDA-4B0E-87DC-D5AEB3D4EE73}" dt="2022-03-06T19:25:20.015" v="486" actId="1076"/>
          <ac:picMkLst>
            <pc:docMk/>
            <pc:sldMk cId="1333487933" sldId="256"/>
            <ac:picMk id="15" creationId="{5230C006-1F1C-4FFE-8B70-CD6EDD499864}"/>
          </ac:picMkLst>
        </pc:picChg>
        <pc:picChg chg="add mod">
          <ac:chgData name="Zoltán Bártfai" userId="7725f5b8-0647-418a-8dd6-2015f3af1f1c" providerId="ADAL" clId="{2F7A0284-7DDA-4B0E-87DC-D5AEB3D4EE73}" dt="2022-03-06T19:13:07.918" v="477" actId="14100"/>
          <ac:picMkLst>
            <pc:docMk/>
            <pc:sldMk cId="1333487933" sldId="256"/>
            <ac:picMk id="19" creationId="{BA0C60AA-986A-4558-A262-22BF5AD2C590}"/>
          </ac:picMkLst>
        </pc:picChg>
      </pc:sldChg>
    </pc:docChg>
  </pc:docChgLst>
  <pc:docChgLst>
    <pc:chgData name="Zoltán Bártfai" userId="7725f5b8-0647-418a-8dd6-2015f3af1f1c" providerId="ADAL" clId="{4EBA2457-B7FE-4BAA-9399-998D159F7803}"/>
    <pc:docChg chg="modSld">
      <pc:chgData name="Zoltán Bártfai" userId="7725f5b8-0647-418a-8dd6-2015f3af1f1c" providerId="ADAL" clId="{4EBA2457-B7FE-4BAA-9399-998D159F7803}" dt="2022-03-06T19:31:47.888" v="57" actId="1076"/>
      <pc:docMkLst>
        <pc:docMk/>
      </pc:docMkLst>
      <pc:sldChg chg="modSp mod">
        <pc:chgData name="Zoltán Bártfai" userId="7725f5b8-0647-418a-8dd6-2015f3af1f1c" providerId="ADAL" clId="{4EBA2457-B7FE-4BAA-9399-998D159F7803}" dt="2022-03-06T19:31:47.888" v="57" actId="1076"/>
        <pc:sldMkLst>
          <pc:docMk/>
          <pc:sldMk cId="1333487933" sldId="256"/>
        </pc:sldMkLst>
        <pc:spChg chg="mod">
          <ac:chgData name="Zoltán Bártfai" userId="7725f5b8-0647-418a-8dd6-2015f3af1f1c" providerId="ADAL" clId="{4EBA2457-B7FE-4BAA-9399-998D159F7803}" dt="2022-03-06T19:31:08.065" v="54" actId="948"/>
          <ac:spMkLst>
            <pc:docMk/>
            <pc:sldMk cId="1333487933" sldId="256"/>
            <ac:spMk id="16" creationId="{A2302C4C-4D8D-46F4-8941-4EC2DF2EBBC6}"/>
          </ac:spMkLst>
        </pc:spChg>
        <pc:spChg chg="mod">
          <ac:chgData name="Zoltán Bártfai" userId="7725f5b8-0647-418a-8dd6-2015f3af1f1c" providerId="ADAL" clId="{4EBA2457-B7FE-4BAA-9399-998D159F7803}" dt="2022-03-06T19:31:15.051" v="55" actId="14100"/>
          <ac:spMkLst>
            <pc:docMk/>
            <pc:sldMk cId="1333487933" sldId="256"/>
            <ac:spMk id="17" creationId="{2A64D4F1-B637-456E-9A02-C69777484F85}"/>
          </ac:spMkLst>
        </pc:spChg>
        <pc:picChg chg="mod">
          <ac:chgData name="Zoltán Bártfai" userId="7725f5b8-0647-418a-8dd6-2015f3af1f1c" providerId="ADAL" clId="{4EBA2457-B7FE-4BAA-9399-998D159F7803}" dt="2022-03-06T19:31:47.888" v="57" actId="1076"/>
          <ac:picMkLst>
            <pc:docMk/>
            <pc:sldMk cId="1333487933" sldId="256"/>
            <ac:picMk id="15" creationId="{5230C006-1F1C-4FFE-8B70-CD6EDD49986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E7340C2-AA18-4D7C-8534-E0D44D1639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5A3F86A-4633-4E92-A5C0-7DA6083B61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73F4A19-748F-4DBA-AC31-86638D1D8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F4392EE-1A5B-4763-92D8-45CCABC0C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7874029-96B5-4097-8904-F777818C5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1875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1383FF2-89F1-4D59-86C1-44FEB0920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6BBB30F-6D6F-4482-B446-5858AB5735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80653E2-95DE-4706-B8B4-C208682EB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E7AD266-C3AE-4656-80FC-3A0E7B5FE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072B969-086F-4445-A613-790401772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7608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574B5D9-35E0-48E5-B5C1-E63F9CA5FC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3E96191-F1E5-4436-9D05-0FA1E406D5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E2416B7-673F-4057-818B-23B392CFA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50559EA-36E2-4BA6-9AA1-F56C42341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FDD8E64-006D-4736-93EC-8C6CE3557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6364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68E098C-579D-4807-93BC-F6A241FD8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D986781-3195-4331-9FD0-95D2DE0B1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069CFFA-1F64-4D02-A6E2-C605BE122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38EF094-A4B6-4699-B902-EE6E29E61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D0AA9E8-900F-48FB-903E-0B5CE86F1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0113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C4358F2-F915-4E82-928A-BDF547F4E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6357DAF-600A-4745-92C1-A558A4CDA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45A4681-D59E-473E-BBC7-F55C1929B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84DFCD1-B397-4324-B1EF-2E567138F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740BEA8-DFD3-45CA-A5B2-E469C59E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6991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751AA8F-2E40-4894-9976-3130AC183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F38BC66-7310-4EAB-886E-CA1D8530F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4868C2B3-9746-446D-897D-054ABB3477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0B67ED8-080F-443B-9672-54786C0A8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4356C12-EBD8-459D-A7B4-F3271A1C3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6ABD56A-0819-4197-90D4-E05BD6534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41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0163912-21F6-4992-939A-9D44BDFF5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A595827B-9142-4705-B296-B76523F86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F160EE69-63DF-4B33-9639-2CECF6CD8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488774D-0BE1-47D3-B5A1-BB29B17FA0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6A4078D0-AA95-4DAF-9268-9827120534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81C895D4-1744-44D2-9B8E-10CAF1068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3DDF8CA7-51EB-4A5C-B5B7-E5ABD5D4E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9ECA1AC0-821F-4B6D-806D-54DBBB8F1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93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6FD8950-D97C-4A30-9F35-3430D63A4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92B1D586-938E-4360-909A-89BABABC8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335B1EE2-6218-434E-A99C-8F440B558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E0812F4-3549-424B-9968-6DFD92EAD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631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7042F733-7A71-4BF5-93E1-2F842D575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DBE7FD97-A6C1-40D6-8730-051CF60B1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5B5A29CE-9C64-44B4-B2A5-57009839F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0289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BD943F5-5515-4781-AD4D-1F3D02E27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C3BE719-5831-4E30-8664-32ADF5448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DE276D7-11FF-4BFD-ADBE-2C063AD98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3AF73EA-AB2E-496E-A3D3-74B9FEF80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0157955-0200-4905-920D-2A268079E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D0908EC-3733-40F8-85C7-EFE83511C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4837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29CBCE7-B6A6-461B-B8C8-7FB05F4CB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A855FA8-8766-47AF-BEF1-5CC76FBB1F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4EDE201A-C3BD-43EF-85BE-9CDB787B31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FEE893C-A6DC-473D-8D32-43D75C265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6C98B69A-32C7-4FF2-B0F4-B898797DA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D728917-149F-4B49-865A-2652DF09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8699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D8819211-E28F-4916-9215-EA0E7C650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ED03A14-097B-462E-A68C-9EC64535E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B50F56C-BCC2-4380-A7A4-FF24142CA2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4B14C-4B97-43C1-83DA-E28DCA2853A9}" type="datetimeFigureOut">
              <a:rPr lang="hu-HU" smtClean="0"/>
              <a:t>2022. 03. 06.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147908E-3A3B-4560-8A8E-F502533C9B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98A0167-7686-4DF8-8313-547D80994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E4D33-DBAA-4104-BD14-881B56DC6C2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6000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ép 8">
            <a:extLst>
              <a:ext uri="{FF2B5EF4-FFF2-40B4-BE49-F238E27FC236}">
                <a16:creationId xmlns:a16="http://schemas.microsoft.com/office/drawing/2014/main" id="{92CCC3C4-EC60-4843-84D2-985D376D07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479" y="1919653"/>
            <a:ext cx="8226521" cy="4951251"/>
          </a:xfrm>
          <a:prstGeom prst="rect">
            <a:avLst/>
          </a:prstGeom>
        </p:spPr>
      </p:pic>
      <p:pic>
        <p:nvPicPr>
          <p:cNvPr id="15" name="Kép 14">
            <a:extLst>
              <a:ext uri="{FF2B5EF4-FFF2-40B4-BE49-F238E27FC236}">
                <a16:creationId xmlns:a16="http://schemas.microsoft.com/office/drawing/2014/main" id="{5230C006-1F1C-4FFE-8B70-CD6EDD4998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15" y="80047"/>
            <a:ext cx="1334656" cy="1779541"/>
          </a:xfrm>
          <a:prstGeom prst="rect">
            <a:avLst/>
          </a:prstGeom>
        </p:spPr>
      </p:pic>
      <p:sp>
        <p:nvSpPr>
          <p:cNvPr id="16" name="Szövegdoboz 15">
            <a:extLst>
              <a:ext uri="{FF2B5EF4-FFF2-40B4-BE49-F238E27FC236}">
                <a16:creationId xmlns:a16="http://schemas.microsoft.com/office/drawing/2014/main" id="{A2302C4C-4D8D-46F4-8941-4EC2DF2EBBC6}"/>
              </a:ext>
            </a:extLst>
          </p:cNvPr>
          <p:cNvSpPr txBox="1"/>
          <p:nvPr/>
        </p:nvSpPr>
        <p:spPr>
          <a:xfrm>
            <a:off x="1726123" y="231831"/>
            <a:ext cx="5909311" cy="16632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Dr. Bártfai Zoltán </a:t>
            </a:r>
            <a:r>
              <a:rPr lang="en-US" sz="14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Ph.D</a:t>
            </a:r>
            <a:endParaRPr lang="en-US" sz="1400" b="1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hu-HU" sz="14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4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ssociate</a:t>
            </a: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professor, </a:t>
            </a:r>
            <a:r>
              <a:rPr lang="hu-HU" sz="14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14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ead</a:t>
            </a: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Hungarian University of Agriculture and Life Sciences</a:t>
            </a:r>
          </a:p>
          <a:p>
            <a:pPr>
              <a:lnSpc>
                <a:spcPct val="120000"/>
              </a:lnSpc>
            </a:pP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of </a:t>
            </a:r>
            <a:r>
              <a:rPr lang="hu-HU" sz="14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14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echnology</a:t>
            </a:r>
            <a:endParaRPr lang="en-US" sz="14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14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Dept. of Agricultural and Food Industrial Machines</a:t>
            </a:r>
            <a:endParaRPr lang="hu-HU" sz="14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hu-HU" sz="1200" i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artfai.zoltan@uni-mate.hu</a:t>
            </a:r>
            <a:r>
              <a:rPr lang="en-US" sz="1200" i="1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2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zövegdoboz 16">
            <a:extLst>
              <a:ext uri="{FF2B5EF4-FFF2-40B4-BE49-F238E27FC236}">
                <a16:creationId xmlns:a16="http://schemas.microsoft.com/office/drawing/2014/main" id="{2A64D4F1-B637-456E-9A02-C69777484F85}"/>
              </a:ext>
            </a:extLst>
          </p:cNvPr>
          <p:cNvSpPr txBox="1"/>
          <p:nvPr/>
        </p:nvSpPr>
        <p:spPr>
          <a:xfrm>
            <a:off x="89015" y="2177319"/>
            <a:ext cx="3796415" cy="305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Research area:</a:t>
            </a:r>
          </a:p>
          <a:p>
            <a:pPr marL="342900" lvl="0" indent="-255588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Agricultural mechanization and machinery management</a:t>
            </a:r>
          </a:p>
          <a:p>
            <a:pPr marL="342900" lvl="0" indent="-255588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Systems engineering</a:t>
            </a:r>
          </a:p>
          <a:p>
            <a:pPr marL="342900" lvl="0" indent="-255588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Vehicle technologies</a:t>
            </a:r>
          </a:p>
          <a:p>
            <a:pPr marL="342900" lvl="0" indent="-255588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Agricultural p</a:t>
            </a:r>
            <a:r>
              <a:rPr 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recision technologies</a:t>
            </a:r>
          </a:p>
          <a:p>
            <a:pPr marL="342900" lvl="0" indent="-255588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Agricultural robotics </a:t>
            </a:r>
          </a:p>
          <a:p>
            <a:pPr marL="342900" lvl="0" indent="-255588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en-US" sz="16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Engineering in urban management</a:t>
            </a:r>
            <a:endParaRPr lang="hu-HU" sz="1600" dirty="0"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255588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hu-HU" sz="1600" dirty="0" err="1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Course</a:t>
            </a:r>
            <a:r>
              <a:rPr lang="hu-HU" sz="16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hu-HU" sz="1600" dirty="0" err="1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development</a:t>
            </a:r>
            <a:r>
              <a:rPr lang="hu-HU" sz="160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management</a:t>
            </a:r>
          </a:p>
          <a:p>
            <a:pPr marL="342900" lvl="0" indent="-255588">
              <a:lnSpc>
                <a:spcPct val="120000"/>
              </a:lnSpc>
              <a:buFont typeface="Symbol" panose="05050102010706020507" pitchFamily="18" charset="2"/>
              <a:buChar char=""/>
            </a:pPr>
            <a:endParaRPr lang="hu-HU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19" name="Kép 18">
            <a:extLst>
              <a:ext uri="{FF2B5EF4-FFF2-40B4-BE49-F238E27FC236}">
                <a16:creationId xmlns:a16="http://schemas.microsoft.com/office/drawing/2014/main" id="{BA0C60AA-986A-4558-A262-22BF5AD2C5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580" y="27916"/>
            <a:ext cx="3360420" cy="1893444"/>
          </a:xfrm>
          <a:prstGeom prst="rect">
            <a:avLst/>
          </a:prstGeom>
        </p:spPr>
      </p:pic>
      <p:sp>
        <p:nvSpPr>
          <p:cNvPr id="20" name="Szövegdoboz 19">
            <a:extLst>
              <a:ext uri="{FF2B5EF4-FFF2-40B4-BE49-F238E27FC236}">
                <a16:creationId xmlns:a16="http://schemas.microsoft.com/office/drawing/2014/main" id="{869C31FB-3EE3-4CF7-B507-17623D635F1D}"/>
              </a:ext>
            </a:extLst>
          </p:cNvPr>
          <p:cNvSpPr txBox="1"/>
          <p:nvPr/>
        </p:nvSpPr>
        <p:spPr>
          <a:xfrm>
            <a:off x="1248814" y="6494816"/>
            <a:ext cx="28308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i="1" dirty="0">
                <a:solidFill>
                  <a:schemeClr val="accent1">
                    <a:lumMod val="75000"/>
                  </a:schemeClr>
                </a:solidFill>
              </a:rPr>
              <a:t>https://archive.uni-mate.hu/en</a:t>
            </a:r>
          </a:p>
        </p:txBody>
      </p:sp>
    </p:spTree>
    <p:extLst>
      <p:ext uri="{BB962C8B-B14F-4D97-AF65-F5344CB8AC3E}">
        <p14:creationId xmlns:p14="http://schemas.microsoft.com/office/powerpoint/2010/main" val="1333487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73</Words>
  <Application>Microsoft Office PowerPoint</Application>
  <PresentationFormat>Szélesvásznú</PresentationFormat>
  <Paragraphs>15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Office-téma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Zoltán Bártfai</dc:creator>
  <cp:lastModifiedBy>Zoltán Bártfai</cp:lastModifiedBy>
  <cp:revision>4</cp:revision>
  <dcterms:created xsi:type="dcterms:W3CDTF">2022-03-06T18:39:22Z</dcterms:created>
  <dcterms:modified xsi:type="dcterms:W3CDTF">2022-03-06T19:31:53Z</dcterms:modified>
</cp:coreProperties>
</file>