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ltán Bártfai" userId="7725f5b8-0647-418a-8dd6-2015f3af1f1c" providerId="ADAL" clId="{F48301D3-9CAA-4C30-ABE0-8849D74C0930}"/>
    <pc:docChg chg="modSld">
      <pc:chgData name="Zoltán Bártfai" userId="7725f5b8-0647-418a-8dd6-2015f3af1f1c" providerId="ADAL" clId="{F48301D3-9CAA-4C30-ABE0-8849D74C0930}" dt="2023-04-04T15:12:15.714" v="4" actId="20577"/>
      <pc:docMkLst>
        <pc:docMk/>
      </pc:docMkLst>
      <pc:sldChg chg="modSp mod">
        <pc:chgData name="Zoltán Bártfai" userId="7725f5b8-0647-418a-8dd6-2015f3af1f1c" providerId="ADAL" clId="{F48301D3-9CAA-4C30-ABE0-8849D74C0930}" dt="2023-04-04T15:12:15.714" v="4" actId="20577"/>
        <pc:sldMkLst>
          <pc:docMk/>
          <pc:sldMk cId="881658766" sldId="280"/>
        </pc:sldMkLst>
        <pc:spChg chg="mod">
          <ac:chgData name="Zoltán Bártfai" userId="7725f5b8-0647-418a-8dd6-2015f3af1f1c" providerId="ADAL" clId="{F48301D3-9CAA-4C30-ABE0-8849D74C0930}" dt="2023-04-04T15:12:15.714" v="4" actId="20577"/>
          <ac:spMkLst>
            <pc:docMk/>
            <pc:sldMk cId="881658766" sldId="280"/>
            <ac:spMk id="5" creationId="{E349723D-3C8D-434D-8932-EB1E1C776F31}"/>
          </ac:spMkLst>
        </pc:spChg>
      </pc:sldChg>
      <pc:sldChg chg="modSp mod">
        <pc:chgData name="Zoltán Bártfai" userId="7725f5b8-0647-418a-8dd6-2015f3af1f1c" providerId="ADAL" clId="{F48301D3-9CAA-4C30-ABE0-8849D74C0930}" dt="2023-03-28T13:23:17.574" v="0" actId="11"/>
        <pc:sldMkLst>
          <pc:docMk/>
          <pc:sldMk cId="1310810928" sldId="281"/>
        </pc:sldMkLst>
        <pc:spChg chg="mod">
          <ac:chgData name="Zoltán Bártfai" userId="7725f5b8-0647-418a-8dd6-2015f3af1f1c" providerId="ADAL" clId="{F48301D3-9CAA-4C30-ABE0-8849D74C0930}" dt="2023-03-28T13:23:17.574" v="0" actId="11"/>
          <ac:spMkLst>
            <pc:docMk/>
            <pc:sldMk cId="1310810928" sldId="281"/>
            <ac:spMk id="3" creationId="{A125BA7C-89CB-4D31-92A1-B80E48AD9685}"/>
          </ac:spMkLst>
        </pc:spChg>
      </pc:sldChg>
      <pc:sldChg chg="modSp mod">
        <pc:chgData name="Zoltán Bártfai" userId="7725f5b8-0647-418a-8dd6-2015f3af1f1c" providerId="ADAL" clId="{F48301D3-9CAA-4C30-ABE0-8849D74C0930}" dt="2023-03-28T13:23:39.677" v="1" actId="11"/>
        <pc:sldMkLst>
          <pc:docMk/>
          <pc:sldMk cId="3375096222" sldId="282"/>
        </pc:sldMkLst>
        <pc:spChg chg="mod">
          <ac:chgData name="Zoltán Bártfai" userId="7725f5b8-0647-418a-8dd6-2015f3af1f1c" providerId="ADAL" clId="{F48301D3-9CAA-4C30-ABE0-8849D74C0930}" dt="2023-03-28T13:23:39.677" v="1" actId="11"/>
          <ac:spMkLst>
            <pc:docMk/>
            <pc:sldMk cId="3375096222" sldId="282"/>
            <ac:spMk id="3" creationId="{0D003EB1-493D-4DF4-9AA2-3715D8A8AC07}"/>
          </ac:spMkLst>
        </pc:spChg>
      </pc:sldChg>
      <pc:sldChg chg="modSp mod">
        <pc:chgData name="Zoltán Bártfai" userId="7725f5b8-0647-418a-8dd6-2015f3af1f1c" providerId="ADAL" clId="{F48301D3-9CAA-4C30-ABE0-8849D74C0930}" dt="2023-03-28T13:23:54.729" v="2" actId="11"/>
        <pc:sldMkLst>
          <pc:docMk/>
          <pc:sldMk cId="3947261354" sldId="283"/>
        </pc:sldMkLst>
        <pc:spChg chg="mod">
          <ac:chgData name="Zoltán Bártfai" userId="7725f5b8-0647-418a-8dd6-2015f3af1f1c" providerId="ADAL" clId="{F48301D3-9CAA-4C30-ABE0-8849D74C0930}" dt="2023-03-28T13:23:54.729" v="2" actId="11"/>
          <ac:spMkLst>
            <pc:docMk/>
            <pc:sldMk cId="3947261354" sldId="283"/>
            <ac:spMk id="3" creationId="{69BF9BBF-EE28-4427-8B2F-50A235777C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CDFA-C5E2-48B4-A682-3015C4C6CA84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C6F30-53E3-4253-8BEB-A76548C95ED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991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760349-8A26-405D-AB44-0263030A3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8E6734A-F609-4674-99CA-551394DA3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BF18F2-0118-4EF1-BF68-CCF12C99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847086-7AA0-42FE-93C8-9157FE78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51D6571-706C-465C-A660-FF7A8BAC8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036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171590-526C-4C7B-A781-5C295B6C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611A5C3-E468-4485-A5AF-78741191E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7FBDBA-795A-4046-BB42-D3E7D15B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2124C29-D8B1-494C-9B9F-355D93F5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B376ED6-E0A0-442B-A64B-9F7FE74E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06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F46BCD5-D838-40CF-BBED-E22619004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21A747E-DA2D-488B-85E3-5CD3D5FD3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6B4E3B7-D6D5-460D-A779-AC9FE7FAE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1355B44-1EEC-489D-8903-8ED79EDE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3AA44D-9262-4819-90C5-9914444A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603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289C68-8669-49C1-BB46-C1F82D181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072A51-BA56-4C1F-964E-CFC34EE30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78B14DF-ABA5-49FC-8DE3-0A04847DE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C3C413-2714-4D81-B8F4-D3526BB03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ADB0EA1-FC6E-4D83-B604-60D3C3EF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192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F5EA04-5BC9-4DA3-9E2A-3E44BDF09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5B81E1F-FA45-405B-8D55-C6E38A5EB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09E4C3F-F0AC-4D84-8AD3-5A1B6049A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1DF288-4CCA-427A-8E9D-D5B61217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4710A7E-C41B-4456-BF64-8F55DE3B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762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01BEAD-EF2D-4226-9054-96D54734B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F079DA-DB3C-4FDE-8D8C-7C1A1D92D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A015F27-6D5D-4E41-A131-5A3D42C89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9ABB532-F05D-4563-A59E-223042D8F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EA241DC-68B3-4AEA-B956-2181A1569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189FBC2-F85A-41CA-B679-53C78096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51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DBF770-2468-43D8-93B9-8F7201802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AE93D1C-485A-4C31-B3E0-36A16F53B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AB34745-9F8D-487D-8D7B-5F6ABD8D2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A8CD872-A44E-45EC-BA7E-51B25DD30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2494BC53-1DA1-4D89-BB8B-1758D6FD3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33C1D5A-4881-46F3-9A67-718B0020F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1B4020C-892B-444A-A584-E1D13D64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24B38BE-7994-42AC-A7F3-F58D16E1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479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E255B0-FFB3-4390-9C20-9212D6EFB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05E06B2-2490-4295-A352-47015861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FB11A0F-EBE9-400D-BDFF-80EF1BEC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D4D355C-6FFB-4542-AA86-73EBF1C8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274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095ED10-EE31-4D7E-9521-0ED33B7A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FE322EF-31AF-4814-9552-EA9EBD05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084BA48-3DC1-4822-AB7D-696F069E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74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6246B2-DFDD-4047-B977-CAE9E6819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A030F4-E052-4CD6-B840-2A44229CA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89C6BF3-EFA0-4853-B25D-8322F3C66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26E87A9-AFC8-4AF5-86A5-54C50BDF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42975D2-84A7-493B-9FF9-E38B4F4C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A821184-6B2A-4715-9FC8-D36003A1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480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873CF93-E942-40FD-B01E-2EADC25D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4F27A8A-0C7F-4F8F-9AA4-6CBD41A4D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62BE7C5-AB3A-4C83-9373-CDC50B43A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849B0D0-BBB2-43A5-AD57-C4B455270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779722E-30E8-48AF-B9E7-77DBBB74B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70B0110-1503-4D13-8A6A-73F2E837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684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280A500-7098-497E-A994-F8E2804A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8EE8500-8B14-43BC-946E-B4692BC5B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C673E70-9768-4BE0-88FF-A1B3F9E92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A206-A8B2-4F35-8477-AB583130B7B1}" type="datetimeFigureOut">
              <a:rPr lang="hu-HU" smtClean="0"/>
              <a:t>2023. 04. 04.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B4378E6-EC0A-47C5-8FF8-E684D1E00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B21155A-C1B0-49CD-A0BA-4C619583A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90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025C3-BA67-452F-8A52-AB15BDC6B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Empathize</a:t>
            </a:r>
            <a:b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hu-HU" sz="4800" b="1" dirty="0" err="1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Relating</a:t>
            </a:r>
            <a:r>
              <a:rPr lang="hu-HU" sz="48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sz="4800" b="1" dirty="0" err="1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topics</a:t>
            </a:r>
            <a:endParaRPr lang="hu-HU" sz="48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7B8230F-6BC7-4D46-B357-330DEB7E7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1165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Magneto" panose="04030805050802020D02" pitchFamily="82" charset="0"/>
              </a:rPr>
              <a:t>How to make E-Mobility sustainable by applying the principles of</a:t>
            </a:r>
            <a:r>
              <a:rPr lang="hu-HU" sz="3600" dirty="0">
                <a:latin typeface="Magneto" panose="04030805050802020D02" pitchFamily="82" charset="0"/>
              </a:rPr>
              <a:t> </a:t>
            </a:r>
            <a:r>
              <a:rPr lang="en-US" sz="3600" dirty="0">
                <a:latin typeface="Magneto" panose="04030805050802020D02" pitchFamily="82" charset="0"/>
              </a:rPr>
              <a:t>circular economy</a:t>
            </a:r>
            <a:r>
              <a:rPr lang="hu-HU" sz="3600" dirty="0">
                <a:latin typeface="Magneto" panose="04030805050802020D02" pitchFamily="8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4634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300F3E-F055-4480-B498-72F8CC83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E-</a:t>
            </a:r>
            <a:r>
              <a:rPr lang="hu-HU" b="1" dirty="0" err="1"/>
              <a:t>car</a:t>
            </a:r>
            <a:r>
              <a:rPr lang="hu-HU" b="1" dirty="0"/>
              <a:t> </a:t>
            </a:r>
            <a:r>
              <a:rPr lang="hu-HU" b="1" dirty="0" err="1"/>
              <a:t>development</a:t>
            </a:r>
            <a:r>
              <a:rPr lang="hu-HU" b="1" dirty="0"/>
              <a:t> – </a:t>
            </a:r>
            <a:r>
              <a:rPr lang="hu-HU" b="1" dirty="0" err="1"/>
              <a:t>Topics</a:t>
            </a:r>
            <a:r>
              <a:rPr lang="hu-HU" b="1" dirty="0"/>
              <a:t> - </a:t>
            </a:r>
            <a:r>
              <a:rPr lang="hu-HU" b="1" dirty="0" err="1"/>
              <a:t>Questiones</a:t>
            </a:r>
            <a:endParaRPr lang="hu-HU" b="1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E349723D-3C8D-434D-8932-EB1E1C776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Main features related to environmental load, components, data, facts. The main links between social factors and pollution.</a:t>
            </a:r>
            <a:endParaRPr lang="hu-HU" sz="21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Contribution of the automotive industry and transport to environmental pressures.</a:t>
            </a:r>
            <a:endParaRPr lang="hu-HU" sz="21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results of the agreement of Glasgow climate summit from transport and logistics aspect.</a:t>
            </a:r>
            <a:endParaRPr lang="hu-HU" sz="21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Valid environmental regulations and directives related to the production and operation of vehicles (in the countries represented by the students).</a:t>
            </a:r>
            <a:endParaRPr lang="hu-HU" sz="21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65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AAAB41-E2A1-4A69-9BFC-BD4F5DEF7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E-</a:t>
            </a:r>
            <a:r>
              <a:rPr lang="hu-HU" b="1" dirty="0" err="1"/>
              <a:t>car</a:t>
            </a:r>
            <a:r>
              <a:rPr lang="hu-HU" b="1" dirty="0"/>
              <a:t> </a:t>
            </a:r>
            <a:r>
              <a:rPr lang="hu-HU" b="1" dirty="0" err="1"/>
              <a:t>development</a:t>
            </a:r>
            <a:r>
              <a:rPr lang="hu-HU" b="1" dirty="0"/>
              <a:t> – </a:t>
            </a:r>
            <a:r>
              <a:rPr lang="hu-HU" b="1" dirty="0" err="1"/>
              <a:t>Topics</a:t>
            </a:r>
            <a:r>
              <a:rPr lang="hu-HU" b="1" dirty="0"/>
              <a:t> - </a:t>
            </a:r>
            <a:r>
              <a:rPr lang="hu-HU" b="1" dirty="0" err="1"/>
              <a:t>Questiones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125BA7C-89CB-4D31-92A1-B80E48AD9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Alternatives to reduce the environmental burden associated with transport, solutions.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potential and limitations of electric transport.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situation, perception, potential and development directions of e-mobility.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Global and local (microeconomic) contexts of electro-mobilization.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Conceptual determinants of electric vehicle developments, corner points.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1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1A3E38-3439-4ED9-990C-2CD3009E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E-</a:t>
            </a:r>
            <a:r>
              <a:rPr lang="hu-HU" b="1" dirty="0" err="1"/>
              <a:t>car</a:t>
            </a:r>
            <a:r>
              <a:rPr lang="hu-HU" b="1" dirty="0"/>
              <a:t> </a:t>
            </a:r>
            <a:r>
              <a:rPr lang="hu-HU" b="1" dirty="0" err="1"/>
              <a:t>development</a:t>
            </a:r>
            <a:r>
              <a:rPr lang="hu-HU" b="1" dirty="0"/>
              <a:t> – </a:t>
            </a:r>
            <a:r>
              <a:rPr lang="hu-HU" b="1" dirty="0" err="1"/>
              <a:t>Topics</a:t>
            </a:r>
            <a:r>
              <a:rPr lang="hu-HU" b="1" dirty="0"/>
              <a:t> - </a:t>
            </a:r>
            <a:r>
              <a:rPr lang="hu-HU" b="1" dirty="0" err="1"/>
              <a:t>Questiones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003EB1-493D-4DF4-9AA2-3715D8A8A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Design aspects of electric vehicles. Engineering-IT solutions for design.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 opportunities and alternatives related to the comfort equipment of electric vehicles: development of low-energy, high-technically reliable air-conditioning systems.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Fields of application of electric vehicles: current events, perspectives.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Production of electric vehicles, characteristics, adaptation of industry. Application of new production technologies.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0"/>
            </a:pP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09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16D50A-63D9-4D4A-909F-BC5F3EEB6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E-</a:t>
            </a:r>
            <a:r>
              <a:rPr lang="hu-HU" b="1" dirty="0" err="1"/>
              <a:t>car</a:t>
            </a:r>
            <a:r>
              <a:rPr lang="hu-HU" b="1" dirty="0"/>
              <a:t> </a:t>
            </a:r>
            <a:r>
              <a:rPr lang="hu-HU" b="1" dirty="0" err="1"/>
              <a:t>development</a:t>
            </a:r>
            <a:r>
              <a:rPr lang="hu-HU" b="1" dirty="0"/>
              <a:t> – </a:t>
            </a:r>
            <a:r>
              <a:rPr lang="hu-HU" b="1" dirty="0" err="1"/>
              <a:t>Topics</a:t>
            </a:r>
            <a:r>
              <a:rPr lang="hu-HU" b="1" dirty="0"/>
              <a:t> - </a:t>
            </a:r>
            <a:r>
              <a:rPr lang="hu-HU" b="1" dirty="0" err="1"/>
              <a:t>Questiones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BF9BBF-EE28-4427-8B2F-50A235777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4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Preparation of serial production: Validation methods, laboratory-, endurance tests.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4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Operational issues of electric vehicles.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4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Implementing the circular economy principle in the field of e-mobility. Technological solutions, technical-economic analysis.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14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Waste management issues of this field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6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7626B1-CED2-4875-B679-29F168593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Special</a:t>
            </a:r>
            <a:r>
              <a:rPr lang="hu-HU" dirty="0"/>
              <a:t> </a:t>
            </a:r>
            <a:r>
              <a:rPr lang="hu-HU" b="1" dirty="0" err="1"/>
              <a:t>questions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0FCC79-57DB-46C8-92BC-F876AA78A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potential and limitations of electric transport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Fields of application of electric vehicles: current events, perspectives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Operational issues of electric vehicles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Contribution of the automotive industry and transport to environmental pressure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can the E-Mobility economy reuse/recycle their waste? 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…..</a:t>
            </a: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hu-HU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01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315</Words>
  <Application>Microsoft Office PowerPoint</Application>
  <PresentationFormat>Szélesvásznú</PresentationFormat>
  <Paragraphs>30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Magneto</vt:lpstr>
      <vt:lpstr>Verdana</vt:lpstr>
      <vt:lpstr>Office-téma</vt:lpstr>
      <vt:lpstr>Empathize Relating topics</vt:lpstr>
      <vt:lpstr>E-car development – Topics - Questiones</vt:lpstr>
      <vt:lpstr>E-car development – Topics - Questiones</vt:lpstr>
      <vt:lpstr>E-car development – Topics - Questiones</vt:lpstr>
      <vt:lpstr>E-car development – Topics - Questiones</vt:lpstr>
      <vt:lpstr>Special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ILL_Circular Economy</dc:title>
  <dc:creator>Zoltán Bártfai</dc:creator>
  <cp:lastModifiedBy>Zoltán Bártfai</cp:lastModifiedBy>
  <cp:revision>16</cp:revision>
  <dcterms:created xsi:type="dcterms:W3CDTF">2021-11-07T17:04:22Z</dcterms:created>
  <dcterms:modified xsi:type="dcterms:W3CDTF">2023-04-04T15:14:01Z</dcterms:modified>
</cp:coreProperties>
</file>