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1" r:id="rId3"/>
    <p:sldId id="262" r:id="rId4"/>
    <p:sldId id="263" r:id="rId5"/>
    <p:sldId id="264" r:id="rId6"/>
    <p:sldId id="265" r:id="rId7"/>
    <p:sldId id="267" r:id="rId8"/>
    <p:sldId id="268" r:id="rId9"/>
    <p:sldId id="280" r:id="rId10"/>
    <p:sldId id="281" r:id="rId11"/>
    <p:sldId id="282" r:id="rId12"/>
    <p:sldId id="269" r:id="rId13"/>
    <p:sldId id="272" r:id="rId14"/>
    <p:sldId id="273" r:id="rId15"/>
    <p:sldId id="278" r:id="rId16"/>
    <p:sldId id="279" r:id="rId17"/>
    <p:sldId id="274" r:id="rId18"/>
    <p:sldId id="275" r:id="rId19"/>
    <p:sldId id="276" r:id="rId20"/>
    <p:sldId id="270" r:id="rId21"/>
    <p:sldId id="277" r:id="rId2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ltán Bártfai" userId="7725f5b8-0647-418a-8dd6-2015f3af1f1c" providerId="ADAL" clId="{4D5EF55E-74E5-4EC6-848D-6E056D723B64}"/>
    <pc:docChg chg="undo custSel addSld delSld modSld modMainMaster">
      <pc:chgData name="Zoltán Bártfai" userId="7725f5b8-0647-418a-8dd6-2015f3af1f1c" providerId="ADAL" clId="{4D5EF55E-74E5-4EC6-848D-6E056D723B64}" dt="2021-11-12T15:47:06.728" v="564" actId="1076"/>
      <pc:docMkLst>
        <pc:docMk/>
      </pc:docMkLst>
      <pc:sldChg chg="modSp mod setBg">
        <pc:chgData name="Zoltán Bártfai" userId="7725f5b8-0647-418a-8dd6-2015f3af1f1c" providerId="ADAL" clId="{4D5EF55E-74E5-4EC6-848D-6E056D723B64}" dt="2021-11-12T14:24:22.225" v="482" actId="2711"/>
        <pc:sldMkLst>
          <pc:docMk/>
          <pc:sldMk cId="3946348040" sldId="256"/>
        </pc:sldMkLst>
        <pc:spChg chg="mod">
          <ac:chgData name="Zoltán Bártfai" userId="7725f5b8-0647-418a-8dd6-2015f3af1f1c" providerId="ADAL" clId="{4D5EF55E-74E5-4EC6-848D-6E056D723B64}" dt="2021-11-12T14:23:33.766" v="481" actId="2711"/>
          <ac:spMkLst>
            <pc:docMk/>
            <pc:sldMk cId="3946348040" sldId="256"/>
            <ac:spMk id="2" creationId="{F77025C3-BA67-452F-8A52-AB15BDC6BC1E}"/>
          </ac:spMkLst>
        </pc:spChg>
        <pc:spChg chg="mod">
          <ac:chgData name="Zoltán Bártfai" userId="7725f5b8-0647-418a-8dd6-2015f3af1f1c" providerId="ADAL" clId="{4D5EF55E-74E5-4EC6-848D-6E056D723B64}" dt="2021-11-12T14:24:22.225" v="482" actId="2711"/>
          <ac:spMkLst>
            <pc:docMk/>
            <pc:sldMk cId="3946348040" sldId="256"/>
            <ac:spMk id="3" creationId="{97B8230F-6BC7-4D46-B357-330DEB7E7632}"/>
          </ac:spMkLst>
        </pc:spChg>
      </pc:sldChg>
      <pc:sldChg chg="del">
        <pc:chgData name="Zoltán Bártfai" userId="7725f5b8-0647-418a-8dd6-2015f3af1f1c" providerId="ADAL" clId="{4D5EF55E-74E5-4EC6-848D-6E056D723B64}" dt="2021-11-12T10:38:32.555" v="0" actId="2696"/>
        <pc:sldMkLst>
          <pc:docMk/>
          <pc:sldMk cId="797281418" sldId="257"/>
        </pc:sldMkLst>
      </pc:sldChg>
      <pc:sldChg chg="del">
        <pc:chgData name="Zoltán Bártfai" userId="7725f5b8-0647-418a-8dd6-2015f3af1f1c" providerId="ADAL" clId="{4D5EF55E-74E5-4EC6-848D-6E056D723B64}" dt="2021-11-12T10:38:32.555" v="0" actId="2696"/>
        <pc:sldMkLst>
          <pc:docMk/>
          <pc:sldMk cId="663220687" sldId="258"/>
        </pc:sldMkLst>
      </pc:sldChg>
      <pc:sldChg chg="del">
        <pc:chgData name="Zoltán Bártfai" userId="7725f5b8-0647-418a-8dd6-2015f3af1f1c" providerId="ADAL" clId="{4D5EF55E-74E5-4EC6-848D-6E056D723B64}" dt="2021-11-12T10:38:32.555" v="0" actId="2696"/>
        <pc:sldMkLst>
          <pc:docMk/>
          <pc:sldMk cId="3272616799" sldId="259"/>
        </pc:sldMkLst>
      </pc:sldChg>
      <pc:sldChg chg="del">
        <pc:chgData name="Zoltán Bártfai" userId="7725f5b8-0647-418a-8dd6-2015f3af1f1c" providerId="ADAL" clId="{4D5EF55E-74E5-4EC6-848D-6E056D723B64}" dt="2021-11-12T10:38:32.555" v="0" actId="2696"/>
        <pc:sldMkLst>
          <pc:docMk/>
          <pc:sldMk cId="1114521714" sldId="260"/>
        </pc:sldMkLst>
      </pc:sldChg>
      <pc:sldChg chg="modSp mod setBg">
        <pc:chgData name="Zoltán Bártfai" userId="7725f5b8-0647-418a-8dd6-2015f3af1f1c" providerId="ADAL" clId="{4D5EF55E-74E5-4EC6-848D-6E056D723B64}" dt="2021-11-12T14:24:47.191" v="483" actId="2711"/>
        <pc:sldMkLst>
          <pc:docMk/>
          <pc:sldMk cId="3728830350" sldId="261"/>
        </pc:sldMkLst>
        <pc:spChg chg="mod">
          <ac:chgData name="Zoltán Bártfai" userId="7725f5b8-0647-418a-8dd6-2015f3af1f1c" providerId="ADAL" clId="{4D5EF55E-74E5-4EC6-848D-6E056D723B64}" dt="2021-11-12T14:24:47.191" v="483" actId="2711"/>
          <ac:spMkLst>
            <pc:docMk/>
            <pc:sldMk cId="3728830350" sldId="261"/>
            <ac:spMk id="2" creationId="{9246C2B3-4344-4B97-82CB-E71F2EF4FEA3}"/>
          </ac:spMkLst>
        </pc:spChg>
      </pc:sldChg>
      <pc:sldChg chg="modSp mod setBg">
        <pc:chgData name="Zoltán Bártfai" userId="7725f5b8-0647-418a-8dd6-2015f3af1f1c" providerId="ADAL" clId="{4D5EF55E-74E5-4EC6-848D-6E056D723B64}" dt="2021-11-12T14:24:56.545" v="484" actId="108"/>
        <pc:sldMkLst>
          <pc:docMk/>
          <pc:sldMk cId="1110833596" sldId="262"/>
        </pc:sldMkLst>
        <pc:spChg chg="mod">
          <ac:chgData name="Zoltán Bártfai" userId="7725f5b8-0647-418a-8dd6-2015f3af1f1c" providerId="ADAL" clId="{4D5EF55E-74E5-4EC6-848D-6E056D723B64}" dt="2021-11-12T14:24:56.545" v="484" actId="108"/>
          <ac:spMkLst>
            <pc:docMk/>
            <pc:sldMk cId="1110833596" sldId="262"/>
            <ac:spMk id="2" creationId="{844EA395-6EFF-48C6-8315-C418BCF88F06}"/>
          </ac:spMkLst>
        </pc:spChg>
      </pc:sldChg>
      <pc:sldChg chg="modSp mod">
        <pc:chgData name="Zoltán Bártfai" userId="7725f5b8-0647-418a-8dd6-2015f3af1f1c" providerId="ADAL" clId="{4D5EF55E-74E5-4EC6-848D-6E056D723B64}" dt="2021-11-12T14:25:09.252" v="485" actId="108"/>
        <pc:sldMkLst>
          <pc:docMk/>
          <pc:sldMk cId="1968984475" sldId="263"/>
        </pc:sldMkLst>
        <pc:spChg chg="mod">
          <ac:chgData name="Zoltán Bártfai" userId="7725f5b8-0647-418a-8dd6-2015f3af1f1c" providerId="ADAL" clId="{4D5EF55E-74E5-4EC6-848D-6E056D723B64}" dt="2021-11-12T14:25:09.252" v="485" actId="108"/>
          <ac:spMkLst>
            <pc:docMk/>
            <pc:sldMk cId="1968984475" sldId="263"/>
            <ac:spMk id="2" creationId="{2ABC7E14-0BD6-48A5-BDB8-E669CFC2A960}"/>
          </ac:spMkLst>
        </pc:spChg>
      </pc:sldChg>
      <pc:sldChg chg="modSp mod">
        <pc:chgData name="Zoltán Bártfai" userId="7725f5b8-0647-418a-8dd6-2015f3af1f1c" providerId="ADAL" clId="{4D5EF55E-74E5-4EC6-848D-6E056D723B64}" dt="2021-11-12T14:25:24.795" v="486" actId="108"/>
        <pc:sldMkLst>
          <pc:docMk/>
          <pc:sldMk cId="1664737502" sldId="264"/>
        </pc:sldMkLst>
        <pc:spChg chg="mod">
          <ac:chgData name="Zoltán Bártfai" userId="7725f5b8-0647-418a-8dd6-2015f3af1f1c" providerId="ADAL" clId="{4D5EF55E-74E5-4EC6-848D-6E056D723B64}" dt="2021-11-12T14:25:24.795" v="486" actId="108"/>
          <ac:spMkLst>
            <pc:docMk/>
            <pc:sldMk cId="1664737502" sldId="264"/>
            <ac:spMk id="2" creationId="{9507EB92-4307-4EF0-976E-8C4CAEA3EE6E}"/>
          </ac:spMkLst>
        </pc:spChg>
        <pc:spChg chg="mod">
          <ac:chgData name="Zoltán Bártfai" userId="7725f5b8-0647-418a-8dd6-2015f3af1f1c" providerId="ADAL" clId="{4D5EF55E-74E5-4EC6-848D-6E056D723B64}" dt="2021-11-12T13:47:47.297" v="120" actId="12"/>
          <ac:spMkLst>
            <pc:docMk/>
            <pc:sldMk cId="1664737502" sldId="264"/>
            <ac:spMk id="3" creationId="{2F90A221-7E56-4881-A250-AEDFE3DE16D7}"/>
          </ac:spMkLst>
        </pc:spChg>
      </pc:sldChg>
      <pc:sldChg chg="modSp mod">
        <pc:chgData name="Zoltán Bártfai" userId="7725f5b8-0647-418a-8dd6-2015f3af1f1c" providerId="ADAL" clId="{4D5EF55E-74E5-4EC6-848D-6E056D723B64}" dt="2021-11-12T14:25:39.454" v="488" actId="108"/>
        <pc:sldMkLst>
          <pc:docMk/>
          <pc:sldMk cId="441413764" sldId="265"/>
        </pc:sldMkLst>
        <pc:spChg chg="mod">
          <ac:chgData name="Zoltán Bártfai" userId="7725f5b8-0647-418a-8dd6-2015f3af1f1c" providerId="ADAL" clId="{4D5EF55E-74E5-4EC6-848D-6E056D723B64}" dt="2021-11-12T14:25:39.454" v="488" actId="108"/>
          <ac:spMkLst>
            <pc:docMk/>
            <pc:sldMk cId="441413764" sldId="265"/>
            <ac:spMk id="2" creationId="{ACF01FD2-63A7-427A-A7E0-8BA0E7F5744A}"/>
          </ac:spMkLst>
        </pc:spChg>
        <pc:spChg chg="mod">
          <ac:chgData name="Zoltán Bártfai" userId="7725f5b8-0647-418a-8dd6-2015f3af1f1c" providerId="ADAL" clId="{4D5EF55E-74E5-4EC6-848D-6E056D723B64}" dt="2021-11-12T13:51:34.145" v="146" actId="20577"/>
          <ac:spMkLst>
            <pc:docMk/>
            <pc:sldMk cId="441413764" sldId="265"/>
            <ac:spMk id="3" creationId="{4E78607A-60B5-4B20-88AE-7BF8239CAA88}"/>
          </ac:spMkLst>
        </pc:spChg>
      </pc:sldChg>
      <pc:sldChg chg="del">
        <pc:chgData name="Zoltán Bártfai" userId="7725f5b8-0647-418a-8dd6-2015f3af1f1c" providerId="ADAL" clId="{4D5EF55E-74E5-4EC6-848D-6E056D723B64}" dt="2021-11-12T10:53:08.115" v="118" actId="2696"/>
        <pc:sldMkLst>
          <pc:docMk/>
          <pc:sldMk cId="1469182219" sldId="266"/>
        </pc:sldMkLst>
      </pc:sldChg>
      <pc:sldChg chg="del">
        <pc:chgData name="Zoltán Bártfai" userId="7725f5b8-0647-418a-8dd6-2015f3af1f1c" providerId="ADAL" clId="{4D5EF55E-74E5-4EC6-848D-6E056D723B64}" dt="2021-11-12T13:39:45.342" v="119" actId="2696"/>
        <pc:sldMkLst>
          <pc:docMk/>
          <pc:sldMk cId="4186355236" sldId="266"/>
        </pc:sldMkLst>
      </pc:sldChg>
      <pc:sldChg chg="del">
        <pc:chgData name="Zoltán Bártfai" userId="7725f5b8-0647-418a-8dd6-2015f3af1f1c" providerId="ADAL" clId="{4D5EF55E-74E5-4EC6-848D-6E056D723B64}" dt="2021-11-12T10:53:08.115" v="118" actId="2696"/>
        <pc:sldMkLst>
          <pc:docMk/>
          <pc:sldMk cId="2881421751" sldId="267"/>
        </pc:sldMkLst>
      </pc:sldChg>
      <pc:sldChg chg="modSp mod">
        <pc:chgData name="Zoltán Bártfai" userId="7725f5b8-0647-418a-8dd6-2015f3af1f1c" providerId="ADAL" clId="{4D5EF55E-74E5-4EC6-848D-6E056D723B64}" dt="2021-11-12T14:27:38.889" v="517" actId="108"/>
        <pc:sldMkLst>
          <pc:docMk/>
          <pc:sldMk cId="4278806890" sldId="267"/>
        </pc:sldMkLst>
        <pc:spChg chg="mod">
          <ac:chgData name="Zoltán Bártfai" userId="7725f5b8-0647-418a-8dd6-2015f3af1f1c" providerId="ADAL" clId="{4D5EF55E-74E5-4EC6-848D-6E056D723B64}" dt="2021-11-12T14:27:38.889" v="517" actId="108"/>
          <ac:spMkLst>
            <pc:docMk/>
            <pc:sldMk cId="4278806890" sldId="267"/>
            <ac:spMk id="2" creationId="{2416FE56-63C1-4333-BA44-1D2C56211114}"/>
          </ac:spMkLst>
        </pc:spChg>
        <pc:spChg chg="mod">
          <ac:chgData name="Zoltán Bártfai" userId="7725f5b8-0647-418a-8dd6-2015f3af1f1c" providerId="ADAL" clId="{4D5EF55E-74E5-4EC6-848D-6E056D723B64}" dt="2021-11-12T14:26:08.167" v="491" actId="2711"/>
          <ac:spMkLst>
            <pc:docMk/>
            <pc:sldMk cId="4278806890" sldId="267"/>
            <ac:spMk id="3" creationId="{56215D39-A69A-4486-8803-C9D3C050076D}"/>
          </ac:spMkLst>
        </pc:spChg>
      </pc:sldChg>
      <pc:sldChg chg="del">
        <pc:chgData name="Zoltán Bártfai" userId="7725f5b8-0647-418a-8dd6-2015f3af1f1c" providerId="ADAL" clId="{4D5EF55E-74E5-4EC6-848D-6E056D723B64}" dt="2021-11-12T10:53:08.115" v="118" actId="2696"/>
        <pc:sldMkLst>
          <pc:docMk/>
          <pc:sldMk cId="470519935" sldId="268"/>
        </pc:sldMkLst>
      </pc:sldChg>
      <pc:sldChg chg="modSp mod">
        <pc:chgData name="Zoltán Bártfai" userId="7725f5b8-0647-418a-8dd6-2015f3af1f1c" providerId="ADAL" clId="{4D5EF55E-74E5-4EC6-848D-6E056D723B64}" dt="2021-11-12T14:26:24.699" v="492" actId="108"/>
        <pc:sldMkLst>
          <pc:docMk/>
          <pc:sldMk cId="2441470253" sldId="268"/>
        </pc:sldMkLst>
        <pc:spChg chg="mod">
          <ac:chgData name="Zoltán Bártfai" userId="7725f5b8-0647-418a-8dd6-2015f3af1f1c" providerId="ADAL" clId="{4D5EF55E-74E5-4EC6-848D-6E056D723B64}" dt="2021-11-12T14:26:24.699" v="492" actId="108"/>
          <ac:spMkLst>
            <pc:docMk/>
            <pc:sldMk cId="2441470253" sldId="268"/>
            <ac:spMk id="2" creationId="{DF31F229-710A-6346-8692-46F7028F0CCE}"/>
          </ac:spMkLst>
        </pc:spChg>
      </pc:sldChg>
      <pc:sldChg chg="modSp mod">
        <pc:chgData name="Zoltán Bártfai" userId="7725f5b8-0647-418a-8dd6-2015f3af1f1c" providerId="ADAL" clId="{4D5EF55E-74E5-4EC6-848D-6E056D723B64}" dt="2021-11-12T14:26:31.256" v="493" actId="108"/>
        <pc:sldMkLst>
          <pc:docMk/>
          <pc:sldMk cId="833797863" sldId="269"/>
        </pc:sldMkLst>
        <pc:spChg chg="mod">
          <ac:chgData name="Zoltán Bártfai" userId="7725f5b8-0647-418a-8dd6-2015f3af1f1c" providerId="ADAL" clId="{4D5EF55E-74E5-4EC6-848D-6E056D723B64}" dt="2021-11-12T14:26:31.256" v="493" actId="108"/>
          <ac:spMkLst>
            <pc:docMk/>
            <pc:sldMk cId="833797863" sldId="269"/>
            <ac:spMk id="2" creationId="{38C11BE1-1583-BC4F-8511-BEE8DA0055BB}"/>
          </ac:spMkLst>
        </pc:spChg>
      </pc:sldChg>
      <pc:sldChg chg="modSp mod">
        <pc:chgData name="Zoltán Bártfai" userId="7725f5b8-0647-418a-8dd6-2015f3af1f1c" providerId="ADAL" clId="{4D5EF55E-74E5-4EC6-848D-6E056D723B64}" dt="2021-11-12T14:26:38.239" v="494" actId="108"/>
        <pc:sldMkLst>
          <pc:docMk/>
          <pc:sldMk cId="738380888" sldId="270"/>
        </pc:sldMkLst>
        <pc:spChg chg="mod">
          <ac:chgData name="Zoltán Bártfai" userId="7725f5b8-0647-418a-8dd6-2015f3af1f1c" providerId="ADAL" clId="{4D5EF55E-74E5-4EC6-848D-6E056D723B64}" dt="2021-11-12T14:26:38.239" v="494" actId="108"/>
          <ac:spMkLst>
            <pc:docMk/>
            <pc:sldMk cId="738380888" sldId="270"/>
            <ac:spMk id="2" creationId="{9C02DBF4-82EE-3C46-80CB-2D1D174B3C69}"/>
          </ac:spMkLst>
        </pc:spChg>
      </pc:sldChg>
      <pc:sldChg chg="del">
        <pc:chgData name="Zoltán Bártfai" userId="7725f5b8-0647-418a-8dd6-2015f3af1f1c" providerId="ADAL" clId="{4D5EF55E-74E5-4EC6-848D-6E056D723B64}" dt="2021-11-12T13:49:02.940" v="138" actId="47"/>
        <pc:sldMkLst>
          <pc:docMk/>
          <pc:sldMk cId="2986736293" sldId="271"/>
        </pc:sldMkLst>
      </pc:sldChg>
      <pc:sldChg chg="modSp mod">
        <pc:chgData name="Zoltán Bártfai" userId="7725f5b8-0647-418a-8dd6-2015f3af1f1c" providerId="ADAL" clId="{4D5EF55E-74E5-4EC6-848D-6E056D723B64}" dt="2021-11-12T14:28:18.946" v="523" actId="255"/>
        <pc:sldMkLst>
          <pc:docMk/>
          <pc:sldMk cId="2154103878" sldId="272"/>
        </pc:sldMkLst>
        <pc:spChg chg="mod">
          <ac:chgData name="Zoltán Bártfai" userId="7725f5b8-0647-418a-8dd6-2015f3af1f1c" providerId="ADAL" clId="{4D5EF55E-74E5-4EC6-848D-6E056D723B64}" dt="2021-11-12T14:27:53.932" v="518" actId="108"/>
          <ac:spMkLst>
            <pc:docMk/>
            <pc:sldMk cId="2154103878" sldId="272"/>
            <ac:spMk id="2" creationId="{EC2EED7A-D24A-0E40-B2B5-B8F7BBCFFACD}"/>
          </ac:spMkLst>
        </pc:spChg>
        <pc:spChg chg="mod">
          <ac:chgData name="Zoltán Bártfai" userId="7725f5b8-0647-418a-8dd6-2015f3af1f1c" providerId="ADAL" clId="{4D5EF55E-74E5-4EC6-848D-6E056D723B64}" dt="2021-11-12T14:28:18.946" v="523" actId="255"/>
          <ac:spMkLst>
            <pc:docMk/>
            <pc:sldMk cId="2154103878" sldId="272"/>
            <ac:spMk id="3" creationId="{E1966C06-67BF-C34D-9B4B-5C8A4C8FC16E}"/>
          </ac:spMkLst>
        </pc:spChg>
      </pc:sldChg>
      <pc:sldChg chg="modSp mod">
        <pc:chgData name="Zoltán Bártfai" userId="7725f5b8-0647-418a-8dd6-2015f3af1f1c" providerId="ADAL" clId="{4D5EF55E-74E5-4EC6-848D-6E056D723B64}" dt="2021-11-12T14:33:07.677" v="524" actId="108"/>
        <pc:sldMkLst>
          <pc:docMk/>
          <pc:sldMk cId="2385323338" sldId="273"/>
        </pc:sldMkLst>
        <pc:spChg chg="mod">
          <ac:chgData name="Zoltán Bártfai" userId="7725f5b8-0647-418a-8dd6-2015f3af1f1c" providerId="ADAL" clId="{4D5EF55E-74E5-4EC6-848D-6E056D723B64}" dt="2021-11-12T14:33:07.677" v="524" actId="108"/>
          <ac:spMkLst>
            <pc:docMk/>
            <pc:sldMk cId="2385323338" sldId="273"/>
            <ac:spMk id="2" creationId="{97F0D00F-E510-5144-9203-3496F67E0C76}"/>
          </ac:spMkLst>
        </pc:spChg>
      </pc:sldChg>
      <pc:sldChg chg="modSp mod">
        <pc:chgData name="Zoltán Bártfai" userId="7725f5b8-0647-418a-8dd6-2015f3af1f1c" providerId="ADAL" clId="{4D5EF55E-74E5-4EC6-848D-6E056D723B64}" dt="2021-11-12T14:33:15.065" v="525" actId="108"/>
        <pc:sldMkLst>
          <pc:docMk/>
          <pc:sldMk cId="181986677" sldId="274"/>
        </pc:sldMkLst>
        <pc:spChg chg="mod">
          <ac:chgData name="Zoltán Bártfai" userId="7725f5b8-0647-418a-8dd6-2015f3af1f1c" providerId="ADAL" clId="{4D5EF55E-74E5-4EC6-848D-6E056D723B64}" dt="2021-11-12T14:33:15.065" v="525" actId="108"/>
          <ac:spMkLst>
            <pc:docMk/>
            <pc:sldMk cId="181986677" sldId="274"/>
            <ac:spMk id="2" creationId="{95FEA2B1-B6D5-7F4A-9DD3-CDA383F3C230}"/>
          </ac:spMkLst>
        </pc:spChg>
      </pc:sldChg>
      <pc:sldChg chg="modSp mod">
        <pc:chgData name="Zoltán Bártfai" userId="7725f5b8-0647-418a-8dd6-2015f3af1f1c" providerId="ADAL" clId="{4D5EF55E-74E5-4EC6-848D-6E056D723B64}" dt="2021-11-12T14:33:20.725" v="526" actId="108"/>
        <pc:sldMkLst>
          <pc:docMk/>
          <pc:sldMk cId="2471064830" sldId="275"/>
        </pc:sldMkLst>
        <pc:spChg chg="mod">
          <ac:chgData name="Zoltán Bártfai" userId="7725f5b8-0647-418a-8dd6-2015f3af1f1c" providerId="ADAL" clId="{4D5EF55E-74E5-4EC6-848D-6E056D723B64}" dt="2021-11-12T14:33:20.725" v="526" actId="108"/>
          <ac:spMkLst>
            <pc:docMk/>
            <pc:sldMk cId="2471064830" sldId="275"/>
            <ac:spMk id="2" creationId="{50FC3CC0-F16E-594F-9CA7-08300B2FDD17}"/>
          </ac:spMkLst>
        </pc:spChg>
        <pc:spChg chg="mod">
          <ac:chgData name="Zoltán Bártfai" userId="7725f5b8-0647-418a-8dd6-2015f3af1f1c" providerId="ADAL" clId="{4D5EF55E-74E5-4EC6-848D-6E056D723B64}" dt="2021-11-12T13:55:10.638" v="272" actId="20577"/>
          <ac:spMkLst>
            <pc:docMk/>
            <pc:sldMk cId="2471064830" sldId="275"/>
            <ac:spMk id="3" creationId="{884818E3-2164-8644-BB17-19412967087A}"/>
          </ac:spMkLst>
        </pc:spChg>
      </pc:sldChg>
      <pc:sldChg chg="addSp delSp modSp new mod">
        <pc:chgData name="Zoltán Bártfai" userId="7725f5b8-0647-418a-8dd6-2015f3af1f1c" providerId="ADAL" clId="{4D5EF55E-74E5-4EC6-848D-6E056D723B64}" dt="2021-11-12T14:33:32.545" v="528" actId="108"/>
        <pc:sldMkLst>
          <pc:docMk/>
          <pc:sldMk cId="178660953" sldId="276"/>
        </pc:sldMkLst>
        <pc:spChg chg="del">
          <ac:chgData name="Zoltán Bártfai" userId="7725f5b8-0647-418a-8dd6-2015f3af1f1c" providerId="ADAL" clId="{4D5EF55E-74E5-4EC6-848D-6E056D723B64}" dt="2021-11-12T13:55:31.819" v="274"/>
          <ac:spMkLst>
            <pc:docMk/>
            <pc:sldMk cId="178660953" sldId="276"/>
            <ac:spMk id="2" creationId="{DDB22DED-F217-45E7-B33A-0AAE53FFAF14}"/>
          </ac:spMkLst>
        </pc:spChg>
        <pc:spChg chg="mod">
          <ac:chgData name="Zoltán Bártfai" userId="7725f5b8-0647-418a-8dd6-2015f3af1f1c" providerId="ADAL" clId="{4D5EF55E-74E5-4EC6-848D-6E056D723B64}" dt="2021-11-12T13:56:48.119" v="323" actId="20577"/>
          <ac:spMkLst>
            <pc:docMk/>
            <pc:sldMk cId="178660953" sldId="276"/>
            <ac:spMk id="3" creationId="{1888EBAA-3720-47B7-880B-99FF9CF9D38A}"/>
          </ac:spMkLst>
        </pc:spChg>
        <pc:spChg chg="add mod">
          <ac:chgData name="Zoltán Bártfai" userId="7725f5b8-0647-418a-8dd6-2015f3af1f1c" providerId="ADAL" clId="{4D5EF55E-74E5-4EC6-848D-6E056D723B64}" dt="2021-11-12T14:33:32.545" v="528" actId="108"/>
          <ac:spMkLst>
            <pc:docMk/>
            <pc:sldMk cId="178660953" sldId="276"/>
            <ac:spMk id="4" creationId="{20208D1A-5B63-4A30-AD17-E11E3D0F527F}"/>
          </ac:spMkLst>
        </pc:spChg>
      </pc:sldChg>
      <pc:sldChg chg="addSp modSp new mod">
        <pc:chgData name="Zoltán Bártfai" userId="7725f5b8-0647-418a-8dd6-2015f3af1f1c" providerId="ADAL" clId="{4D5EF55E-74E5-4EC6-848D-6E056D723B64}" dt="2021-11-12T15:47:06.728" v="564" actId="1076"/>
        <pc:sldMkLst>
          <pc:docMk/>
          <pc:sldMk cId="3226527926" sldId="277"/>
        </pc:sldMkLst>
        <pc:spChg chg="add mod">
          <ac:chgData name="Zoltán Bártfai" userId="7725f5b8-0647-418a-8dd6-2015f3af1f1c" providerId="ADAL" clId="{4D5EF55E-74E5-4EC6-848D-6E056D723B64}" dt="2021-11-12T15:47:06.728" v="564" actId="1076"/>
          <ac:spMkLst>
            <pc:docMk/>
            <pc:sldMk cId="3226527926" sldId="277"/>
            <ac:spMk id="2" creationId="{BDAE3576-E2C0-424E-8F78-36169A863CC0}"/>
          </ac:spMkLst>
        </pc:spChg>
      </pc:sldChg>
      <pc:sldMasterChg chg="setBg modSldLayout">
        <pc:chgData name="Zoltán Bártfai" userId="7725f5b8-0647-418a-8dd6-2015f3af1f1c" providerId="ADAL" clId="{4D5EF55E-74E5-4EC6-848D-6E056D723B64}" dt="2021-11-12T14:14:01.081" v="368"/>
        <pc:sldMasterMkLst>
          <pc:docMk/>
          <pc:sldMasterMk cId="1980903237" sldId="2147483648"/>
        </pc:sldMasterMkLst>
        <pc:sldLayoutChg chg="setBg">
          <pc:chgData name="Zoltán Bártfai" userId="7725f5b8-0647-418a-8dd6-2015f3af1f1c" providerId="ADAL" clId="{4D5EF55E-74E5-4EC6-848D-6E056D723B64}" dt="2021-11-12T14:14:01.081" v="368"/>
          <pc:sldLayoutMkLst>
            <pc:docMk/>
            <pc:sldMasterMk cId="1980903237" sldId="2147483648"/>
            <pc:sldLayoutMk cId="2590364661" sldId="2147483649"/>
          </pc:sldLayoutMkLst>
        </pc:sldLayoutChg>
        <pc:sldLayoutChg chg="setBg">
          <pc:chgData name="Zoltán Bártfai" userId="7725f5b8-0647-418a-8dd6-2015f3af1f1c" providerId="ADAL" clId="{4D5EF55E-74E5-4EC6-848D-6E056D723B64}" dt="2021-11-12T14:14:01.081" v="368"/>
          <pc:sldLayoutMkLst>
            <pc:docMk/>
            <pc:sldMasterMk cId="1980903237" sldId="2147483648"/>
            <pc:sldLayoutMk cId="3571928748" sldId="2147483650"/>
          </pc:sldLayoutMkLst>
        </pc:sldLayoutChg>
        <pc:sldLayoutChg chg="setBg">
          <pc:chgData name="Zoltán Bártfai" userId="7725f5b8-0647-418a-8dd6-2015f3af1f1c" providerId="ADAL" clId="{4D5EF55E-74E5-4EC6-848D-6E056D723B64}" dt="2021-11-12T14:14:01.081" v="368"/>
          <pc:sldLayoutMkLst>
            <pc:docMk/>
            <pc:sldMasterMk cId="1980903237" sldId="2147483648"/>
            <pc:sldLayoutMk cId="3297621187" sldId="2147483651"/>
          </pc:sldLayoutMkLst>
        </pc:sldLayoutChg>
        <pc:sldLayoutChg chg="setBg">
          <pc:chgData name="Zoltán Bártfai" userId="7725f5b8-0647-418a-8dd6-2015f3af1f1c" providerId="ADAL" clId="{4D5EF55E-74E5-4EC6-848D-6E056D723B64}" dt="2021-11-12T14:14:01.081" v="368"/>
          <pc:sldLayoutMkLst>
            <pc:docMk/>
            <pc:sldMasterMk cId="1980903237" sldId="2147483648"/>
            <pc:sldLayoutMk cId="3610516282" sldId="2147483652"/>
          </pc:sldLayoutMkLst>
        </pc:sldLayoutChg>
        <pc:sldLayoutChg chg="setBg">
          <pc:chgData name="Zoltán Bártfai" userId="7725f5b8-0647-418a-8dd6-2015f3af1f1c" providerId="ADAL" clId="{4D5EF55E-74E5-4EC6-848D-6E056D723B64}" dt="2021-11-12T14:14:01.081" v="368"/>
          <pc:sldLayoutMkLst>
            <pc:docMk/>
            <pc:sldMasterMk cId="1980903237" sldId="2147483648"/>
            <pc:sldLayoutMk cId="2264791811" sldId="2147483653"/>
          </pc:sldLayoutMkLst>
        </pc:sldLayoutChg>
        <pc:sldLayoutChg chg="setBg">
          <pc:chgData name="Zoltán Bártfai" userId="7725f5b8-0647-418a-8dd6-2015f3af1f1c" providerId="ADAL" clId="{4D5EF55E-74E5-4EC6-848D-6E056D723B64}" dt="2021-11-12T14:14:01.081" v="368"/>
          <pc:sldLayoutMkLst>
            <pc:docMk/>
            <pc:sldMasterMk cId="1980903237" sldId="2147483648"/>
            <pc:sldLayoutMk cId="3122740078" sldId="2147483654"/>
          </pc:sldLayoutMkLst>
        </pc:sldLayoutChg>
        <pc:sldLayoutChg chg="setBg">
          <pc:chgData name="Zoltán Bártfai" userId="7725f5b8-0647-418a-8dd6-2015f3af1f1c" providerId="ADAL" clId="{4D5EF55E-74E5-4EC6-848D-6E056D723B64}" dt="2021-11-12T14:14:01.081" v="368"/>
          <pc:sldLayoutMkLst>
            <pc:docMk/>
            <pc:sldMasterMk cId="1980903237" sldId="2147483648"/>
            <pc:sldLayoutMk cId="3567742766" sldId="2147483655"/>
          </pc:sldLayoutMkLst>
        </pc:sldLayoutChg>
        <pc:sldLayoutChg chg="setBg">
          <pc:chgData name="Zoltán Bártfai" userId="7725f5b8-0647-418a-8dd6-2015f3af1f1c" providerId="ADAL" clId="{4D5EF55E-74E5-4EC6-848D-6E056D723B64}" dt="2021-11-12T14:14:01.081" v="368"/>
          <pc:sldLayoutMkLst>
            <pc:docMk/>
            <pc:sldMasterMk cId="1980903237" sldId="2147483648"/>
            <pc:sldLayoutMk cId="1554803887" sldId="2147483656"/>
          </pc:sldLayoutMkLst>
        </pc:sldLayoutChg>
        <pc:sldLayoutChg chg="setBg">
          <pc:chgData name="Zoltán Bártfai" userId="7725f5b8-0647-418a-8dd6-2015f3af1f1c" providerId="ADAL" clId="{4D5EF55E-74E5-4EC6-848D-6E056D723B64}" dt="2021-11-12T14:14:01.081" v="368"/>
          <pc:sldLayoutMkLst>
            <pc:docMk/>
            <pc:sldMasterMk cId="1980903237" sldId="2147483648"/>
            <pc:sldLayoutMk cId="1406840619" sldId="2147483657"/>
          </pc:sldLayoutMkLst>
        </pc:sldLayoutChg>
        <pc:sldLayoutChg chg="setBg">
          <pc:chgData name="Zoltán Bártfai" userId="7725f5b8-0647-418a-8dd6-2015f3af1f1c" providerId="ADAL" clId="{4D5EF55E-74E5-4EC6-848D-6E056D723B64}" dt="2021-11-12T14:14:01.081" v="368"/>
          <pc:sldLayoutMkLst>
            <pc:docMk/>
            <pc:sldMasterMk cId="1980903237" sldId="2147483648"/>
            <pc:sldLayoutMk cId="395062471" sldId="2147483658"/>
          </pc:sldLayoutMkLst>
        </pc:sldLayoutChg>
        <pc:sldLayoutChg chg="setBg">
          <pc:chgData name="Zoltán Bártfai" userId="7725f5b8-0647-418a-8dd6-2015f3af1f1c" providerId="ADAL" clId="{4D5EF55E-74E5-4EC6-848D-6E056D723B64}" dt="2021-11-12T14:14:01.081" v="368"/>
          <pc:sldLayoutMkLst>
            <pc:docMk/>
            <pc:sldMasterMk cId="1980903237" sldId="2147483648"/>
            <pc:sldLayoutMk cId="2296030226" sldId="2147483659"/>
          </pc:sldLayoutMkLst>
        </pc:sldLayoutChg>
      </pc:sldMasterChg>
    </pc:docChg>
  </pc:docChgLst>
  <pc:docChgLst>
    <pc:chgData name="Zoltán Bártfai" userId="7725f5b8-0647-418a-8dd6-2015f3af1f1c" providerId="ADAL" clId="{BADCC15F-520F-4A67-9211-D5EB5BD46349}"/>
    <pc:docChg chg="undo custSel addSld delSld modSld sldOrd">
      <pc:chgData name="Zoltán Bártfai" userId="7725f5b8-0647-418a-8dd6-2015f3af1f1c" providerId="ADAL" clId="{BADCC15F-520F-4A67-9211-D5EB5BD46349}" dt="2023-03-28T15:00:45.428" v="764" actId="20577"/>
      <pc:docMkLst>
        <pc:docMk/>
      </pc:docMkLst>
      <pc:sldChg chg="modSp mod">
        <pc:chgData name="Zoltán Bártfai" userId="7725f5b8-0647-418a-8dd6-2015f3af1f1c" providerId="ADAL" clId="{BADCC15F-520F-4A67-9211-D5EB5BD46349}" dt="2023-03-28T14:31:57.117" v="653" actId="20577"/>
        <pc:sldMkLst>
          <pc:docMk/>
          <pc:sldMk cId="441413764" sldId="265"/>
        </pc:sldMkLst>
        <pc:spChg chg="mod">
          <ac:chgData name="Zoltán Bártfai" userId="7725f5b8-0647-418a-8dd6-2015f3af1f1c" providerId="ADAL" clId="{BADCC15F-520F-4A67-9211-D5EB5BD46349}" dt="2023-03-28T14:31:57.117" v="653" actId="20577"/>
          <ac:spMkLst>
            <pc:docMk/>
            <pc:sldMk cId="441413764" sldId="265"/>
            <ac:spMk id="2" creationId="{ACF01FD2-63A7-427A-A7E0-8BA0E7F5744A}"/>
          </ac:spMkLst>
        </pc:spChg>
      </pc:sldChg>
      <pc:sldChg chg="modSp mod">
        <pc:chgData name="Zoltán Bártfai" userId="7725f5b8-0647-418a-8dd6-2015f3af1f1c" providerId="ADAL" clId="{BADCC15F-520F-4A67-9211-D5EB5BD46349}" dt="2023-03-28T13:14:25.609" v="354" actId="20577"/>
        <pc:sldMkLst>
          <pc:docMk/>
          <pc:sldMk cId="4278806890" sldId="267"/>
        </pc:sldMkLst>
        <pc:spChg chg="mod">
          <ac:chgData name="Zoltán Bártfai" userId="7725f5b8-0647-418a-8dd6-2015f3af1f1c" providerId="ADAL" clId="{BADCC15F-520F-4A67-9211-D5EB5BD46349}" dt="2023-03-28T13:14:25.609" v="354" actId="20577"/>
          <ac:spMkLst>
            <pc:docMk/>
            <pc:sldMk cId="4278806890" sldId="267"/>
            <ac:spMk id="2" creationId="{2416FE56-63C1-4333-BA44-1D2C56211114}"/>
          </ac:spMkLst>
        </pc:spChg>
      </pc:sldChg>
      <pc:sldChg chg="modSp mod">
        <pc:chgData name="Zoltán Bártfai" userId="7725f5b8-0647-418a-8dd6-2015f3af1f1c" providerId="ADAL" clId="{BADCC15F-520F-4A67-9211-D5EB5BD46349}" dt="2023-03-28T14:33:14.150" v="660" actId="20577"/>
        <pc:sldMkLst>
          <pc:docMk/>
          <pc:sldMk cId="2441470253" sldId="268"/>
        </pc:sldMkLst>
        <pc:spChg chg="mod">
          <ac:chgData name="Zoltán Bártfai" userId="7725f5b8-0647-418a-8dd6-2015f3af1f1c" providerId="ADAL" clId="{BADCC15F-520F-4A67-9211-D5EB5BD46349}" dt="2023-03-28T14:33:14.150" v="660" actId="20577"/>
          <ac:spMkLst>
            <pc:docMk/>
            <pc:sldMk cId="2441470253" sldId="268"/>
            <ac:spMk id="3" creationId="{76AFAB41-3DB2-1F4D-BDCF-F5B2E26D3AB9}"/>
          </ac:spMkLst>
        </pc:spChg>
      </pc:sldChg>
      <pc:sldChg chg="modSp mod">
        <pc:chgData name="Zoltán Bártfai" userId="7725f5b8-0647-418a-8dd6-2015f3af1f1c" providerId="ADAL" clId="{BADCC15F-520F-4A67-9211-D5EB5BD46349}" dt="2023-03-28T14:59:01.593" v="698" actId="20577"/>
        <pc:sldMkLst>
          <pc:docMk/>
          <pc:sldMk cId="833797863" sldId="269"/>
        </pc:sldMkLst>
        <pc:spChg chg="mod">
          <ac:chgData name="Zoltán Bártfai" userId="7725f5b8-0647-418a-8dd6-2015f3af1f1c" providerId="ADAL" clId="{BADCC15F-520F-4A67-9211-D5EB5BD46349}" dt="2023-03-28T14:59:01.593" v="698" actId="20577"/>
          <ac:spMkLst>
            <pc:docMk/>
            <pc:sldMk cId="833797863" sldId="269"/>
            <ac:spMk id="3" creationId="{3ECD06A0-9815-9140-AD3F-4B3810F853A9}"/>
          </ac:spMkLst>
        </pc:spChg>
      </pc:sldChg>
      <pc:sldChg chg="modSp del mod">
        <pc:chgData name="Zoltán Bártfai" userId="7725f5b8-0647-418a-8dd6-2015f3af1f1c" providerId="ADAL" clId="{BADCC15F-520F-4A67-9211-D5EB5BD46349}" dt="2023-03-28T13:39:08.630" v="395" actId="2696"/>
        <pc:sldMkLst>
          <pc:docMk/>
          <pc:sldMk cId="738380888" sldId="270"/>
        </pc:sldMkLst>
        <pc:spChg chg="mod">
          <ac:chgData name="Zoltán Bártfai" userId="7725f5b8-0647-418a-8dd6-2015f3af1f1c" providerId="ADAL" clId="{BADCC15F-520F-4A67-9211-D5EB5BD46349}" dt="2023-03-28T13:37:26.518" v="365" actId="20577"/>
          <ac:spMkLst>
            <pc:docMk/>
            <pc:sldMk cId="738380888" sldId="270"/>
            <ac:spMk id="3" creationId="{5913BADC-EA05-4446-A2F5-BFF8AFBADA6E}"/>
          </ac:spMkLst>
        </pc:spChg>
      </pc:sldChg>
      <pc:sldChg chg="modSp mod">
        <pc:chgData name="Zoltán Bártfai" userId="7725f5b8-0647-418a-8dd6-2015f3af1f1c" providerId="ADAL" clId="{BADCC15F-520F-4A67-9211-D5EB5BD46349}" dt="2023-03-28T14:25:28.741" v="637" actId="20577"/>
        <pc:sldMkLst>
          <pc:docMk/>
          <pc:sldMk cId="832109304" sldId="270"/>
        </pc:sldMkLst>
        <pc:spChg chg="mod">
          <ac:chgData name="Zoltán Bártfai" userId="7725f5b8-0647-418a-8dd6-2015f3af1f1c" providerId="ADAL" clId="{BADCC15F-520F-4A67-9211-D5EB5BD46349}" dt="2023-03-28T14:25:28.741" v="637" actId="20577"/>
          <ac:spMkLst>
            <pc:docMk/>
            <pc:sldMk cId="832109304" sldId="270"/>
            <ac:spMk id="3" creationId="{5913BADC-EA05-4446-A2F5-BFF8AFBADA6E}"/>
          </ac:spMkLst>
        </pc:spChg>
      </pc:sldChg>
      <pc:sldChg chg="modSp mod">
        <pc:chgData name="Zoltán Bártfai" userId="7725f5b8-0647-418a-8dd6-2015f3af1f1c" providerId="ADAL" clId="{BADCC15F-520F-4A67-9211-D5EB5BD46349}" dt="2023-03-28T13:14:38.568" v="358" actId="20577"/>
        <pc:sldMkLst>
          <pc:docMk/>
          <pc:sldMk cId="2154103878" sldId="272"/>
        </pc:sldMkLst>
        <pc:spChg chg="mod">
          <ac:chgData name="Zoltán Bártfai" userId="7725f5b8-0647-418a-8dd6-2015f3af1f1c" providerId="ADAL" clId="{BADCC15F-520F-4A67-9211-D5EB5BD46349}" dt="2023-03-28T13:14:38.568" v="358" actId="20577"/>
          <ac:spMkLst>
            <pc:docMk/>
            <pc:sldMk cId="2154103878" sldId="272"/>
            <ac:spMk id="2" creationId="{EC2EED7A-D24A-0E40-B2B5-B8F7BBCFFACD}"/>
          </ac:spMkLst>
        </pc:spChg>
      </pc:sldChg>
      <pc:sldChg chg="modSp mod">
        <pc:chgData name="Zoltán Bártfai" userId="7725f5b8-0647-418a-8dd6-2015f3af1f1c" providerId="ADAL" clId="{BADCC15F-520F-4A67-9211-D5EB5BD46349}" dt="2023-03-28T13:07:21.663" v="351" actId="20577"/>
        <pc:sldMkLst>
          <pc:docMk/>
          <pc:sldMk cId="2385323338" sldId="273"/>
        </pc:sldMkLst>
        <pc:spChg chg="mod">
          <ac:chgData name="Zoltán Bártfai" userId="7725f5b8-0647-418a-8dd6-2015f3af1f1c" providerId="ADAL" clId="{BADCC15F-520F-4A67-9211-D5EB5BD46349}" dt="2023-03-28T13:07:21.663" v="351" actId="20577"/>
          <ac:spMkLst>
            <pc:docMk/>
            <pc:sldMk cId="2385323338" sldId="273"/>
            <ac:spMk id="3" creationId="{28B785B9-13FC-9549-BF3F-BA14D3A28D81}"/>
          </ac:spMkLst>
        </pc:spChg>
      </pc:sldChg>
      <pc:sldChg chg="modSp mod">
        <pc:chgData name="Zoltán Bártfai" userId="7725f5b8-0647-418a-8dd6-2015f3af1f1c" providerId="ADAL" clId="{BADCC15F-520F-4A67-9211-D5EB5BD46349}" dt="2023-03-28T15:00:13.760" v="727" actId="20577"/>
        <pc:sldMkLst>
          <pc:docMk/>
          <pc:sldMk cId="2471064830" sldId="275"/>
        </pc:sldMkLst>
        <pc:spChg chg="mod">
          <ac:chgData name="Zoltán Bártfai" userId="7725f5b8-0647-418a-8dd6-2015f3af1f1c" providerId="ADAL" clId="{BADCC15F-520F-4A67-9211-D5EB5BD46349}" dt="2023-03-28T14:14:36.508" v="587" actId="20577"/>
          <ac:spMkLst>
            <pc:docMk/>
            <pc:sldMk cId="2471064830" sldId="275"/>
            <ac:spMk id="2" creationId="{50FC3CC0-F16E-594F-9CA7-08300B2FDD17}"/>
          </ac:spMkLst>
        </pc:spChg>
        <pc:spChg chg="mod">
          <ac:chgData name="Zoltán Bártfai" userId="7725f5b8-0647-418a-8dd6-2015f3af1f1c" providerId="ADAL" clId="{BADCC15F-520F-4A67-9211-D5EB5BD46349}" dt="2023-03-28T15:00:13.760" v="727" actId="20577"/>
          <ac:spMkLst>
            <pc:docMk/>
            <pc:sldMk cId="2471064830" sldId="275"/>
            <ac:spMk id="3" creationId="{884818E3-2164-8644-BB17-19412967087A}"/>
          </ac:spMkLst>
        </pc:spChg>
      </pc:sldChg>
      <pc:sldChg chg="modSp mod ord">
        <pc:chgData name="Zoltán Bártfai" userId="7725f5b8-0647-418a-8dd6-2015f3af1f1c" providerId="ADAL" clId="{BADCC15F-520F-4A67-9211-D5EB5BD46349}" dt="2023-03-28T15:00:45.428" v="764" actId="20577"/>
        <pc:sldMkLst>
          <pc:docMk/>
          <pc:sldMk cId="178660953" sldId="276"/>
        </pc:sldMkLst>
        <pc:spChg chg="mod">
          <ac:chgData name="Zoltán Bártfai" userId="7725f5b8-0647-418a-8dd6-2015f3af1f1c" providerId="ADAL" clId="{BADCC15F-520F-4A67-9211-D5EB5BD46349}" dt="2023-03-28T15:00:45.428" v="764" actId="20577"/>
          <ac:spMkLst>
            <pc:docMk/>
            <pc:sldMk cId="178660953" sldId="276"/>
            <ac:spMk id="3" creationId="{1888EBAA-3720-47B7-880B-99FF9CF9D38A}"/>
          </ac:spMkLst>
        </pc:spChg>
        <pc:spChg chg="mod">
          <ac:chgData name="Zoltán Bártfai" userId="7725f5b8-0647-418a-8dd6-2015f3af1f1c" providerId="ADAL" clId="{BADCC15F-520F-4A67-9211-D5EB5BD46349}" dt="2023-03-28T14:14:42.644" v="590" actId="20577"/>
          <ac:spMkLst>
            <pc:docMk/>
            <pc:sldMk cId="178660953" sldId="276"/>
            <ac:spMk id="4" creationId="{20208D1A-5B63-4A30-AD17-E11E3D0F527F}"/>
          </ac:spMkLst>
        </pc:spChg>
      </pc:sldChg>
      <pc:sldChg chg="addSp modSp new del mod setBg">
        <pc:chgData name="Zoltán Bártfai" userId="7725f5b8-0647-418a-8dd6-2015f3af1f1c" providerId="ADAL" clId="{BADCC15F-520F-4A67-9211-D5EB5BD46349}" dt="2023-03-28T14:33:30.630" v="661" actId="2696"/>
        <pc:sldMkLst>
          <pc:docMk/>
          <pc:sldMk cId="2937216632" sldId="278"/>
        </pc:sldMkLst>
        <pc:spChg chg="add mod">
          <ac:chgData name="Zoltán Bártfai" userId="7725f5b8-0647-418a-8dd6-2015f3af1f1c" providerId="ADAL" clId="{BADCC15F-520F-4A67-9211-D5EB5BD46349}" dt="2023-03-20T13:21:13.841" v="117" actId="207"/>
          <ac:spMkLst>
            <pc:docMk/>
            <pc:sldMk cId="2937216632" sldId="278"/>
            <ac:spMk id="4" creationId="{092B5E5B-6A4F-7EED-54F5-C72CD3CBEAF4}"/>
          </ac:spMkLst>
        </pc:spChg>
        <pc:picChg chg="add mod">
          <ac:chgData name="Zoltán Bártfai" userId="7725f5b8-0647-418a-8dd6-2015f3af1f1c" providerId="ADAL" clId="{BADCC15F-520F-4A67-9211-D5EB5BD46349}" dt="2023-03-20T13:20:11.151" v="84" actId="1076"/>
          <ac:picMkLst>
            <pc:docMk/>
            <pc:sldMk cId="2937216632" sldId="278"/>
            <ac:picMk id="3" creationId="{A03D5BDC-5D21-E078-6C20-393578D023A8}"/>
          </ac:picMkLst>
        </pc:picChg>
      </pc:sldChg>
      <pc:sldChg chg="addSp modSp new del mod setBg">
        <pc:chgData name="Zoltán Bártfai" userId="7725f5b8-0647-418a-8dd6-2015f3af1f1c" providerId="ADAL" clId="{BADCC15F-520F-4A67-9211-D5EB5BD46349}" dt="2023-03-28T14:33:30.630" v="661" actId="2696"/>
        <pc:sldMkLst>
          <pc:docMk/>
          <pc:sldMk cId="1835257639" sldId="279"/>
        </pc:sldMkLst>
        <pc:spChg chg="add mod">
          <ac:chgData name="Zoltán Bártfai" userId="7725f5b8-0647-418a-8dd6-2015f3af1f1c" providerId="ADAL" clId="{BADCC15F-520F-4A67-9211-D5EB5BD46349}" dt="2023-03-20T13:22:20.402" v="150" actId="207"/>
          <ac:spMkLst>
            <pc:docMk/>
            <pc:sldMk cId="1835257639" sldId="279"/>
            <ac:spMk id="4" creationId="{1A9CA966-3403-D0BF-CCA2-405B3E0B9D9D}"/>
          </ac:spMkLst>
        </pc:spChg>
        <pc:picChg chg="add mod">
          <ac:chgData name="Zoltán Bártfai" userId="7725f5b8-0647-418a-8dd6-2015f3af1f1c" providerId="ADAL" clId="{BADCC15F-520F-4A67-9211-D5EB5BD46349}" dt="2023-03-20T13:21:31.789" v="119" actId="14100"/>
          <ac:picMkLst>
            <pc:docMk/>
            <pc:sldMk cId="1835257639" sldId="279"/>
            <ac:picMk id="3" creationId="{E3E3861A-3EF1-663D-016F-B1A3E9FBBC51}"/>
          </ac:picMkLst>
        </pc:picChg>
      </pc:sldChg>
      <pc:sldChg chg="addSp delSp modSp new mod setBg">
        <pc:chgData name="Zoltán Bártfai" userId="7725f5b8-0647-418a-8dd6-2015f3af1f1c" providerId="ADAL" clId="{BADCC15F-520F-4A67-9211-D5EB5BD46349}" dt="2023-03-28T14:55:46.148" v="682" actId="1076"/>
        <pc:sldMkLst>
          <pc:docMk/>
          <pc:sldMk cId="805706674" sldId="280"/>
        </pc:sldMkLst>
        <pc:picChg chg="add del mod">
          <ac:chgData name="Zoltán Bártfai" userId="7725f5b8-0647-418a-8dd6-2015f3af1f1c" providerId="ADAL" clId="{BADCC15F-520F-4A67-9211-D5EB5BD46349}" dt="2023-03-28T14:53:21.437" v="669" actId="21"/>
          <ac:picMkLst>
            <pc:docMk/>
            <pc:sldMk cId="805706674" sldId="280"/>
            <ac:picMk id="2" creationId="{666A245C-1916-021B-32CC-67F8900D019A}"/>
          </ac:picMkLst>
        </pc:picChg>
        <pc:picChg chg="add mod">
          <ac:chgData name="Zoltán Bártfai" userId="7725f5b8-0647-418a-8dd6-2015f3af1f1c" providerId="ADAL" clId="{BADCC15F-520F-4A67-9211-D5EB5BD46349}" dt="2023-03-28T14:55:46.148" v="682" actId="1076"/>
          <ac:picMkLst>
            <pc:docMk/>
            <pc:sldMk cId="805706674" sldId="280"/>
            <ac:picMk id="3" creationId="{71A8CA97-AC8A-82E4-649B-94E7AF7B605C}"/>
          </ac:picMkLst>
        </pc:picChg>
      </pc:sldChg>
      <pc:sldChg chg="add del">
        <pc:chgData name="Zoltán Bártfai" userId="7725f5b8-0647-418a-8dd6-2015f3af1f1c" providerId="ADAL" clId="{BADCC15F-520F-4A67-9211-D5EB5BD46349}" dt="2023-03-28T14:13:24.723" v="534"/>
        <pc:sldMkLst>
          <pc:docMk/>
          <pc:sldMk cId="3086858376" sldId="280"/>
        </pc:sldMkLst>
      </pc:sldChg>
      <pc:sldChg chg="addSp delSp modSp new mod setBg">
        <pc:chgData name="Zoltán Bártfai" userId="7725f5b8-0647-418a-8dd6-2015f3af1f1c" providerId="ADAL" clId="{BADCC15F-520F-4A67-9211-D5EB5BD46349}" dt="2023-03-28T14:57:32.055" v="689" actId="1076"/>
        <pc:sldMkLst>
          <pc:docMk/>
          <pc:sldMk cId="1062064602" sldId="281"/>
        </pc:sldMkLst>
        <pc:picChg chg="add del mod">
          <ac:chgData name="Zoltán Bártfai" userId="7725f5b8-0647-418a-8dd6-2015f3af1f1c" providerId="ADAL" clId="{BADCC15F-520F-4A67-9211-D5EB5BD46349}" dt="2023-03-28T14:57:28.261" v="688" actId="21"/>
          <ac:picMkLst>
            <pc:docMk/>
            <pc:sldMk cId="1062064602" sldId="281"/>
            <ac:picMk id="3" creationId="{4EBFAE19-AB65-069C-5B7A-1BCF9DD675EB}"/>
          </ac:picMkLst>
        </pc:picChg>
        <pc:picChg chg="add mod">
          <ac:chgData name="Zoltán Bártfai" userId="7725f5b8-0647-418a-8dd6-2015f3af1f1c" providerId="ADAL" clId="{BADCC15F-520F-4A67-9211-D5EB5BD46349}" dt="2023-03-28T14:57:32.055" v="689" actId="1076"/>
          <ac:picMkLst>
            <pc:docMk/>
            <pc:sldMk cId="1062064602" sldId="281"/>
            <ac:picMk id="5" creationId="{18530255-9D5A-64AC-90D8-31846AC28828}"/>
          </ac:picMkLst>
        </pc:picChg>
      </pc:sldChg>
      <pc:sldChg chg="addSp delSp modSp new mod setBg">
        <pc:chgData name="Zoltán Bártfai" userId="7725f5b8-0647-418a-8dd6-2015f3af1f1c" providerId="ADAL" clId="{BADCC15F-520F-4A67-9211-D5EB5BD46349}" dt="2023-03-28T14:58:38.102" v="696" actId="1076"/>
        <pc:sldMkLst>
          <pc:docMk/>
          <pc:sldMk cId="2663489031" sldId="282"/>
        </pc:sldMkLst>
        <pc:picChg chg="add mod">
          <ac:chgData name="Zoltán Bártfai" userId="7725f5b8-0647-418a-8dd6-2015f3af1f1c" providerId="ADAL" clId="{BADCC15F-520F-4A67-9211-D5EB5BD46349}" dt="2023-03-28T14:58:38.102" v="696" actId="1076"/>
          <ac:picMkLst>
            <pc:docMk/>
            <pc:sldMk cId="2663489031" sldId="282"/>
            <ac:picMk id="3" creationId="{81754BBA-A2CC-E095-DE64-FDF8F4BC5E18}"/>
          </ac:picMkLst>
        </pc:picChg>
        <pc:picChg chg="add del mod">
          <ac:chgData name="Zoltán Bártfai" userId="7725f5b8-0647-418a-8dd6-2015f3af1f1c" providerId="ADAL" clId="{BADCC15F-520F-4A67-9211-D5EB5BD46349}" dt="2023-03-28T14:58:28.015" v="695" actId="931"/>
          <ac:picMkLst>
            <pc:docMk/>
            <pc:sldMk cId="2663489031" sldId="282"/>
            <ac:picMk id="5" creationId="{6D396ED6-5E25-1242-E175-2FE1FAA13C2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CDFA-C5E2-48B4-A682-3015C4C6CA84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C6F30-53E3-4253-8BEB-A76548C95E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9916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9760349-8A26-405D-AB44-0263030A37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8E6734A-F609-4674-99CA-551394DA3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1BF18F2-0118-4EF1-BF68-CCF12C99E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847086-7AA0-42FE-93C8-9157FE780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51D6571-706C-465C-A660-FF7A8BAC8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0364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71590-526C-4C7B-A781-5C295B6C6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611A5C3-E468-4485-A5AF-78741191E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A7FBDBA-795A-4046-BB42-D3E7D15BD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2124C29-D8B1-494C-9B9F-355D93F5F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B376ED6-E0A0-442B-A64B-9F7FE74E3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062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F46BCD5-D838-40CF-BBED-E22619004C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21A747E-DA2D-488B-85E3-5CD3D5FD3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6B4E3B7-D6D5-460D-A779-AC9FE7FAE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1355B44-1EEC-489D-8903-8ED79EDE8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03AA44D-9262-4819-90C5-9914444A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6030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289C68-8669-49C1-BB46-C1F82D181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7072A51-BA56-4C1F-964E-CFC34EE30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78B14DF-ABA5-49FC-8DE3-0A04847DE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0C3C413-2714-4D81-B8F4-D3526BB03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ADB0EA1-FC6E-4D83-B604-60D3C3EF3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1928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F5EA04-5BC9-4DA3-9E2A-3E44BDF09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5B81E1F-FA45-405B-8D55-C6E38A5EB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09E4C3F-F0AC-4D84-8AD3-5A1B6049A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21DF288-4CCA-427A-8E9D-D5B61217F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4710A7E-C41B-4456-BF64-8F55DE3BD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7621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01BEAD-EF2D-4226-9054-96D54734B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9F079DA-DB3C-4FDE-8D8C-7C1A1D92D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A015F27-6D5D-4E41-A131-5A3D42C89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9ABB532-F05D-4563-A59E-223042D8F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EA241DC-68B3-4AEA-B956-2181A1569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189FBC2-F85A-41CA-B679-53C780960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0516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DBF770-2468-43D8-93B9-8F7201802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AE93D1C-485A-4C31-B3E0-36A16F53B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AB34745-9F8D-487D-8D7B-5F6ABD8D2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A8CD872-A44E-45EC-BA7E-51B25DD309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2494BC53-1DA1-4D89-BB8B-1758D6FD3F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533C1D5A-4881-46F3-9A67-718B0020F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61B4020C-892B-444A-A584-E1D13D64A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324B38BE-7994-42AC-A7F3-F58D16E1A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479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E255B0-FFB3-4390-9C20-9212D6EFB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705E06B2-2490-4295-A352-470158613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FB11A0F-EBE9-400D-BDFF-80EF1BEC0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D4D355C-6FFB-4542-AA86-73EBF1C86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274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095ED10-EE31-4D7E-9521-0ED33B7AA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4FE322EF-31AF-4814-9552-EA9EBD053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084BA48-3DC1-4822-AB7D-696F069E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774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6246B2-DFDD-4047-B977-CAE9E6819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6A030F4-E052-4CD6-B840-2A44229CA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89C6BF3-EFA0-4853-B25D-8322F3C66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26E87A9-AFC8-4AF5-86A5-54C50BDF1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42975D2-84A7-493B-9FF9-E38B4F4C9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A821184-6B2A-4715-9FC8-D36003A1A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4803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73CF93-E942-40FD-B01E-2EADC25DC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14F27A8A-0C7F-4F8F-9AA4-6CBD41A4D8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62BE7C5-AB3A-4C83-9373-CDC50B43A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849B0D0-BBB2-43A5-AD57-C4B455270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779722E-30E8-48AF-B9E7-77DBBB74B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70B0110-1503-4D13-8A6A-73F2E837D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684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f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1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280A500-7098-497E-A994-F8E2804A6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8EE8500-8B14-43BC-946E-B4692BC5B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C673E70-9768-4BE0-88FF-A1B3F9E927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1A206-A8B2-4F35-8477-AB583130B7B1}" type="datetimeFigureOut">
              <a:rPr lang="hu-HU" smtClean="0"/>
              <a:t>2023. 03. 28.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B4378E6-EC0A-47C5-8FF8-E684D1E009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B21155A-C1B0-49CD-A0BA-4C619583AE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090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7025C3-BA67-452F-8A52-AB15BDC6BC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ILL-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Circular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Economy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7B8230F-6BC7-4D46-B357-330DEB7E76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01165"/>
            <a:ext cx="9144000" cy="1655762"/>
          </a:xfrm>
        </p:spPr>
        <p:txBody>
          <a:bodyPr>
            <a:noAutofit/>
          </a:bodyPr>
          <a:lstStyle/>
          <a:p>
            <a:r>
              <a:rPr lang="en-US" sz="3600" dirty="0">
                <a:latin typeface="Magneto" panose="04030805050802020D02" pitchFamily="82" charset="0"/>
              </a:rPr>
              <a:t>How to make E-Mobility sustainable by applying the principles of</a:t>
            </a:r>
            <a:r>
              <a:rPr lang="hu-HU" sz="3600" dirty="0">
                <a:latin typeface="Magneto" panose="04030805050802020D02" pitchFamily="82" charset="0"/>
              </a:rPr>
              <a:t> </a:t>
            </a:r>
            <a:r>
              <a:rPr lang="en-US" sz="3600" dirty="0">
                <a:latin typeface="Magneto" panose="04030805050802020D02" pitchFamily="82" charset="0"/>
              </a:rPr>
              <a:t>circular economy</a:t>
            </a:r>
            <a:r>
              <a:rPr lang="hu-HU" sz="3600" dirty="0">
                <a:latin typeface="Magneto" panose="04030805050802020D02" pitchFamily="8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46348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18530255-9D5A-64AC-90D8-31846AC28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57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064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81754BBA-A2CC-E095-DE64-FDF8F4BC5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717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89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8C11BE1-1583-BC4F-8511-BEE8DA005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System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requirements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ECD06A0-9815-9140-AD3F-4B3810F85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The </a:t>
            </a:r>
            <a:r>
              <a:rPr lang="hu-HU" dirty="0" err="1"/>
              <a:t>vehicle</a:t>
            </a:r>
            <a:r>
              <a:rPr lang="hu-HU" dirty="0"/>
              <a:t> must </a:t>
            </a:r>
            <a:r>
              <a:rPr lang="hu-HU" dirty="0" err="1"/>
              <a:t>meet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following</a:t>
            </a:r>
            <a:r>
              <a:rPr lang="hu-HU" dirty="0"/>
              <a:t> </a:t>
            </a:r>
            <a:r>
              <a:rPr lang="hu-HU" dirty="0" err="1"/>
              <a:t>requirements</a:t>
            </a:r>
            <a:r>
              <a:rPr lang="hu-HU" dirty="0"/>
              <a:t>:</a:t>
            </a:r>
          </a:p>
          <a:p>
            <a:r>
              <a:rPr lang="hu-HU" dirty="0"/>
              <a:t>It must be </a:t>
            </a:r>
            <a:r>
              <a:rPr lang="hu-HU" dirty="0" err="1"/>
              <a:t>able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pick</a:t>
            </a:r>
            <a:r>
              <a:rPr lang="hu-HU" dirty="0"/>
              <a:t> </a:t>
            </a:r>
            <a:r>
              <a:rPr lang="hu-HU" dirty="0" err="1"/>
              <a:t>up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rhythm</a:t>
            </a:r>
            <a:r>
              <a:rPr lang="hu-HU" dirty="0"/>
              <a:t> of city </a:t>
            </a:r>
            <a:r>
              <a:rPr lang="hu-HU" dirty="0" err="1"/>
              <a:t>traffic</a:t>
            </a:r>
            <a:r>
              <a:rPr lang="hu-HU" dirty="0"/>
              <a:t>, </a:t>
            </a:r>
            <a:r>
              <a:rPr lang="hu-HU" dirty="0" err="1"/>
              <a:t>so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speed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be </a:t>
            </a:r>
            <a:r>
              <a:rPr lang="hu-HU" dirty="0" err="1"/>
              <a:t>reached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it is </a:t>
            </a:r>
            <a:r>
              <a:rPr lang="hu-HU" dirty="0" err="1"/>
              <a:t>atleast</a:t>
            </a:r>
            <a:r>
              <a:rPr lang="hu-HU" dirty="0"/>
              <a:t> 50 km/h</a:t>
            </a:r>
          </a:p>
          <a:p>
            <a:r>
              <a:rPr lang="hu-HU" dirty="0"/>
              <a:t>In </a:t>
            </a:r>
            <a:r>
              <a:rPr lang="hu-HU" dirty="0" err="1"/>
              <a:t>terms</a:t>
            </a:r>
            <a:r>
              <a:rPr lang="hu-HU" dirty="0"/>
              <a:t> of </a:t>
            </a:r>
            <a:r>
              <a:rPr lang="hu-HU" dirty="0" err="1"/>
              <a:t>range</a:t>
            </a:r>
            <a:r>
              <a:rPr lang="hu-HU" dirty="0"/>
              <a:t>, it must </a:t>
            </a:r>
            <a:r>
              <a:rPr lang="hu-HU" dirty="0" err="1"/>
              <a:t>cover</a:t>
            </a:r>
            <a:r>
              <a:rPr lang="hu-HU" dirty="0"/>
              <a:t> a minimum of 50 km </a:t>
            </a:r>
            <a:r>
              <a:rPr lang="hu-HU" dirty="0" err="1"/>
              <a:t>on</a:t>
            </a:r>
            <a:r>
              <a:rPr lang="hu-HU" dirty="0"/>
              <a:t> a </a:t>
            </a:r>
            <a:r>
              <a:rPr lang="hu-HU" dirty="0" err="1"/>
              <a:t>single</a:t>
            </a:r>
            <a:r>
              <a:rPr lang="hu-HU" dirty="0"/>
              <a:t> </a:t>
            </a:r>
            <a:r>
              <a:rPr lang="hu-HU" dirty="0" err="1"/>
              <a:t>charge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average</a:t>
            </a:r>
            <a:r>
              <a:rPr lang="hu-HU" dirty="0"/>
              <a:t> </a:t>
            </a:r>
            <a:r>
              <a:rPr lang="hu-HU" dirty="0" err="1"/>
              <a:t>urban</a:t>
            </a:r>
            <a:r>
              <a:rPr lang="hu-HU" dirty="0"/>
              <a:t> </a:t>
            </a:r>
            <a:r>
              <a:rPr lang="hu-HU" dirty="0" err="1"/>
              <a:t>use</a:t>
            </a:r>
            <a:endParaRPr lang="hu-HU" dirty="0"/>
          </a:p>
          <a:p>
            <a:r>
              <a:rPr lang="hu-HU" dirty="0"/>
              <a:t>The </a:t>
            </a:r>
            <a:r>
              <a:rPr lang="hu-HU" dirty="0" err="1"/>
              <a:t>vehicle</a:t>
            </a:r>
            <a:r>
              <a:rPr lang="hu-HU" dirty="0"/>
              <a:t> must be </a:t>
            </a:r>
            <a:r>
              <a:rPr lang="hu-HU" dirty="0" err="1"/>
              <a:t>equipped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safety</a:t>
            </a:r>
            <a:r>
              <a:rPr lang="hu-HU" dirty="0"/>
              <a:t> </a:t>
            </a:r>
            <a:r>
              <a:rPr lang="hu-HU" dirty="0" err="1"/>
              <a:t>systems</a:t>
            </a:r>
            <a:r>
              <a:rPr lang="hu-HU" dirty="0"/>
              <a:t>, </a:t>
            </a:r>
            <a:r>
              <a:rPr lang="hu-HU" dirty="0" err="1"/>
              <a:t>such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a main </a:t>
            </a:r>
            <a:r>
              <a:rPr lang="hu-HU" dirty="0" err="1"/>
              <a:t>power</a:t>
            </a:r>
            <a:r>
              <a:rPr lang="hu-HU" dirty="0"/>
              <a:t> </a:t>
            </a:r>
            <a:r>
              <a:rPr lang="hu-HU" dirty="0" err="1"/>
              <a:t>switch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33797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2EED7A-D24A-0E40-B2B5-B8F7BBCFFA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hu-HU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E-</a:t>
            </a:r>
            <a:r>
              <a:rPr lang="hu-HU" sz="44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car</a:t>
            </a:r>
            <a:r>
              <a:rPr lang="hu-HU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sz="44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development</a:t>
            </a:r>
            <a:r>
              <a:rPr lang="hu-HU" sz="4400" b="1">
                <a:latin typeface="Aharoni" panose="02010803020104030203" pitchFamily="2" charset="-79"/>
                <a:cs typeface="Aharoni" panose="02010803020104030203" pitchFamily="2" charset="-79"/>
              </a:rPr>
              <a:t>-II.</a:t>
            </a:r>
            <a:endParaRPr lang="hu-HU" sz="44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1966C06-67BF-C34D-9B4B-5C8A4C8FC1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hu-HU" sz="3200" b="1" dirty="0">
              <a:latin typeface="Magneto" panose="04030805050802020D02" pitchFamily="82" charset="0"/>
            </a:endParaRPr>
          </a:p>
          <a:p>
            <a:r>
              <a:rPr lang="hu-HU" sz="3200" b="1" dirty="0" err="1">
                <a:latin typeface="Magneto" panose="04030805050802020D02" pitchFamily="82" charset="0"/>
              </a:rPr>
              <a:t>Cooling-heating</a:t>
            </a:r>
            <a:r>
              <a:rPr lang="hu-HU" sz="3200" b="1" dirty="0">
                <a:latin typeface="Magneto" panose="04030805050802020D02" pitchFamily="82" charset="0"/>
              </a:rPr>
              <a:t> </a:t>
            </a:r>
            <a:r>
              <a:rPr lang="hu-HU" sz="3200" b="1" dirty="0" err="1">
                <a:latin typeface="Magneto" panose="04030805050802020D02" pitchFamily="82" charset="0"/>
              </a:rPr>
              <a:t>system</a:t>
            </a:r>
            <a:r>
              <a:rPr lang="hu-HU" sz="3200" b="1" dirty="0">
                <a:latin typeface="Magneto" panose="04030805050802020D02" pitchFamily="82" charset="0"/>
              </a:rPr>
              <a:t> </a:t>
            </a:r>
            <a:r>
              <a:rPr lang="hu-HU" sz="3200" b="1" dirty="0" err="1">
                <a:latin typeface="Magneto" panose="04030805050802020D02" pitchFamily="82" charset="0"/>
              </a:rPr>
              <a:t>development</a:t>
            </a:r>
            <a:endParaRPr lang="hu-HU" sz="3200" b="1" dirty="0">
              <a:latin typeface="Magneto" panose="04030805050802020D02" pitchFamily="82" charset="0"/>
            </a:endParaRPr>
          </a:p>
          <a:p>
            <a:endParaRPr lang="hu-HU" sz="3200" dirty="0">
              <a:latin typeface="Magneto" panose="040308050508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103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7F0D00F-E510-5144-9203-3496F67E0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System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description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8B785B9-13FC-9549-BF3F-BA14D3A28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During </a:t>
            </a:r>
            <a:r>
              <a:rPr lang="hu-HU" dirty="0" err="1"/>
              <a:t>the</a:t>
            </a:r>
            <a:r>
              <a:rPr lang="hu-HU" dirty="0"/>
              <a:t> project, a </a:t>
            </a:r>
            <a:r>
              <a:rPr lang="hu-HU" dirty="0" err="1"/>
              <a:t>cooling-heating</a:t>
            </a:r>
            <a:r>
              <a:rPr lang="hu-HU" dirty="0"/>
              <a:t> </a:t>
            </a:r>
            <a:r>
              <a:rPr lang="hu-HU" dirty="0" err="1"/>
              <a:t>system</a:t>
            </a:r>
            <a:r>
              <a:rPr lang="hu-HU" dirty="0"/>
              <a:t> </a:t>
            </a:r>
            <a:r>
              <a:rPr lang="hu-HU" dirty="0" err="1"/>
              <a:t>will</a:t>
            </a:r>
            <a:r>
              <a:rPr lang="hu-HU" dirty="0"/>
              <a:t> be </a:t>
            </a:r>
            <a:r>
              <a:rPr lang="hu-HU" dirty="0" err="1"/>
              <a:t>designed</a:t>
            </a:r>
            <a:r>
              <a:rPr lang="hu-HU" dirty="0"/>
              <a:t> and </a:t>
            </a:r>
            <a:r>
              <a:rPr lang="hu-HU" dirty="0" err="1"/>
              <a:t>manufactured</a:t>
            </a:r>
            <a:r>
              <a:rPr lang="hu-HU" dirty="0"/>
              <a:t>, </a:t>
            </a:r>
            <a:r>
              <a:rPr lang="hu-HU" dirty="0" err="1"/>
              <a:t>that</a:t>
            </a:r>
            <a:r>
              <a:rPr lang="hu-HU" dirty="0"/>
              <a:t> </a:t>
            </a:r>
            <a:r>
              <a:rPr lang="hu-HU" dirty="0" err="1"/>
              <a:t>will</a:t>
            </a:r>
            <a:r>
              <a:rPr lang="hu-HU" dirty="0"/>
              <a:t> be </a:t>
            </a:r>
            <a:r>
              <a:rPr lang="hu-HU" dirty="0" err="1"/>
              <a:t>able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air-</a:t>
            </a:r>
            <a:r>
              <a:rPr lang="hu-HU" dirty="0" err="1"/>
              <a:t>condition</a:t>
            </a:r>
            <a:r>
              <a:rPr lang="hu-HU" dirty="0"/>
              <a:t> an </a:t>
            </a:r>
            <a:r>
              <a:rPr lang="hu-HU" dirty="0" err="1"/>
              <a:t>electric</a:t>
            </a:r>
            <a:r>
              <a:rPr lang="hu-HU" dirty="0"/>
              <a:t> </a:t>
            </a:r>
            <a:r>
              <a:rPr lang="hu-HU" dirty="0" err="1"/>
              <a:t>vehicle</a:t>
            </a:r>
            <a:r>
              <a:rPr lang="hu-HU" dirty="0"/>
              <a:t> </a:t>
            </a:r>
            <a:r>
              <a:rPr lang="hu-HU" dirty="0" err="1"/>
              <a:t>used</a:t>
            </a:r>
            <a:r>
              <a:rPr lang="hu-HU" dirty="0"/>
              <a:t> in </a:t>
            </a:r>
            <a:r>
              <a:rPr lang="hu-HU" dirty="0" err="1"/>
              <a:t>road</a:t>
            </a:r>
            <a:r>
              <a:rPr lang="hu-HU" dirty="0"/>
              <a:t> </a:t>
            </a:r>
            <a:r>
              <a:rPr lang="hu-HU" dirty="0" err="1"/>
              <a:t>traffic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minimal</a:t>
            </a:r>
            <a:r>
              <a:rPr lang="hu-HU" dirty="0"/>
              <a:t> </a:t>
            </a:r>
            <a:r>
              <a:rPr lang="hu-HU" dirty="0" err="1"/>
              <a:t>influence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range.</a:t>
            </a:r>
          </a:p>
          <a:p>
            <a:pPr marL="0" indent="0">
              <a:buNone/>
            </a:pPr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system</a:t>
            </a:r>
            <a:r>
              <a:rPr lang="hu-HU" dirty="0"/>
              <a:t> </a:t>
            </a:r>
            <a:r>
              <a:rPr lang="hu-HU" dirty="0" err="1"/>
              <a:t>consists</a:t>
            </a:r>
            <a:r>
              <a:rPr lang="hu-HU" dirty="0"/>
              <a:t> of a </a:t>
            </a:r>
            <a:r>
              <a:rPr lang="hu-HU" dirty="0" err="1"/>
              <a:t>central</a:t>
            </a:r>
            <a:r>
              <a:rPr lang="hu-HU" dirty="0"/>
              <a:t> tank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heat</a:t>
            </a:r>
            <a:r>
              <a:rPr lang="hu-HU" dirty="0"/>
              <a:t> </a:t>
            </a:r>
            <a:r>
              <a:rPr lang="hu-HU" dirty="0" err="1"/>
              <a:t>exchanger</a:t>
            </a:r>
            <a:r>
              <a:rPr lang="hu-HU" dirty="0"/>
              <a:t> </a:t>
            </a:r>
            <a:r>
              <a:rPr lang="hu-HU" dirty="0" err="1"/>
              <a:t>tubes</a:t>
            </a:r>
            <a:r>
              <a:rPr lang="hu-HU" dirty="0"/>
              <a:t> </a:t>
            </a:r>
            <a:r>
              <a:rPr lang="hu-HU" dirty="0" err="1"/>
              <a:t>inside</a:t>
            </a:r>
            <a:r>
              <a:rPr lang="hu-HU" dirty="0"/>
              <a:t>.</a:t>
            </a:r>
          </a:p>
          <a:p>
            <a:pPr marL="0" indent="0">
              <a:buNone/>
            </a:pPr>
            <a:r>
              <a:rPr lang="hu-HU" dirty="0"/>
              <a:t>The </a:t>
            </a:r>
            <a:r>
              <a:rPr lang="hu-HU" dirty="0" err="1"/>
              <a:t>heat</a:t>
            </a:r>
            <a:r>
              <a:rPr lang="hu-HU" dirty="0"/>
              <a:t> </a:t>
            </a:r>
            <a:r>
              <a:rPr lang="hu-HU" dirty="0" err="1"/>
              <a:t>transfer</a:t>
            </a:r>
            <a:r>
              <a:rPr lang="hu-HU" dirty="0"/>
              <a:t> fluid is </a:t>
            </a:r>
            <a:r>
              <a:rPr lang="hu-HU" dirty="0" err="1"/>
              <a:t>located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tank and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energy</a:t>
            </a:r>
            <a:r>
              <a:rPr lang="hu-HU" dirty="0"/>
              <a:t> </a:t>
            </a:r>
            <a:r>
              <a:rPr lang="hu-HU" dirty="0" err="1"/>
              <a:t>storage</a:t>
            </a:r>
            <a:r>
              <a:rPr lang="hu-HU" dirty="0"/>
              <a:t> fluid is </a:t>
            </a:r>
            <a:r>
              <a:rPr lang="hu-HU" dirty="0" err="1"/>
              <a:t>located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heat</a:t>
            </a:r>
            <a:r>
              <a:rPr lang="hu-HU" dirty="0"/>
              <a:t> </a:t>
            </a:r>
            <a:r>
              <a:rPr lang="hu-HU" dirty="0" err="1"/>
              <a:t>exchange</a:t>
            </a:r>
            <a:r>
              <a:rPr lang="hu-HU" dirty="0"/>
              <a:t> </a:t>
            </a:r>
            <a:r>
              <a:rPr lang="hu-HU" dirty="0" err="1"/>
              <a:t>tubes</a:t>
            </a:r>
            <a:r>
              <a:rPr lang="hu-HU" dirty="0"/>
              <a:t>.</a:t>
            </a:r>
          </a:p>
          <a:p>
            <a:pPr marL="0" indent="0">
              <a:buNone/>
            </a:pPr>
            <a:r>
              <a:rPr lang="hu-HU" dirty="0"/>
              <a:t>The </a:t>
            </a:r>
            <a:r>
              <a:rPr lang="hu-HU" dirty="0" err="1"/>
              <a:t>heat</a:t>
            </a:r>
            <a:r>
              <a:rPr lang="hu-HU" dirty="0"/>
              <a:t> </a:t>
            </a:r>
            <a:r>
              <a:rPr lang="hu-HU" dirty="0" err="1"/>
              <a:t>energy</a:t>
            </a:r>
            <a:r>
              <a:rPr lang="hu-HU" dirty="0"/>
              <a:t> </a:t>
            </a:r>
            <a:r>
              <a:rPr lang="hu-HU" dirty="0" err="1"/>
              <a:t>from</a:t>
            </a:r>
            <a:r>
              <a:rPr lang="hu-HU" dirty="0"/>
              <a:t> </a:t>
            </a:r>
            <a:r>
              <a:rPr lang="hu-HU" dirty="0" err="1"/>
              <a:t>this</a:t>
            </a:r>
            <a:r>
              <a:rPr lang="hu-HU" dirty="0"/>
              <a:t> tank is </a:t>
            </a:r>
            <a:r>
              <a:rPr lang="hu-HU" dirty="0" err="1"/>
              <a:t>transferred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passenger</a:t>
            </a:r>
            <a:r>
              <a:rPr lang="hu-HU" dirty="0"/>
              <a:t> </a:t>
            </a:r>
            <a:r>
              <a:rPr lang="hu-HU" dirty="0" err="1"/>
              <a:t>compartment</a:t>
            </a:r>
            <a:r>
              <a:rPr lang="hu-HU" dirty="0"/>
              <a:t> </a:t>
            </a:r>
            <a:r>
              <a:rPr lang="hu-HU" dirty="0" err="1"/>
              <a:t>heat</a:t>
            </a:r>
            <a:r>
              <a:rPr lang="hu-HU" dirty="0"/>
              <a:t> </a:t>
            </a:r>
            <a:r>
              <a:rPr lang="hu-HU" dirty="0" err="1"/>
              <a:t>exchanger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dirty="0" err="1"/>
              <a:t>means</a:t>
            </a:r>
            <a:r>
              <a:rPr lang="hu-HU" dirty="0"/>
              <a:t> of a </a:t>
            </a:r>
            <a:r>
              <a:rPr lang="hu-HU" dirty="0" err="1"/>
              <a:t>circulating</a:t>
            </a:r>
            <a:r>
              <a:rPr lang="hu-HU" dirty="0"/>
              <a:t> </a:t>
            </a:r>
            <a:r>
              <a:rPr lang="hu-HU" dirty="0" err="1"/>
              <a:t>pump</a:t>
            </a:r>
            <a:r>
              <a:rPr lang="hu-HU" dirty="0"/>
              <a:t>.</a:t>
            </a:r>
          </a:p>
          <a:p>
            <a:pPr marL="0" indent="0">
              <a:buNone/>
            </a:pPr>
            <a:r>
              <a:rPr lang="hu-HU" dirty="0"/>
              <a:t>The </a:t>
            </a:r>
            <a:r>
              <a:rPr lang="hu-HU" dirty="0" err="1"/>
              <a:t>desired</a:t>
            </a:r>
            <a:r>
              <a:rPr lang="hu-HU" dirty="0"/>
              <a:t> </a:t>
            </a:r>
            <a:r>
              <a:rPr lang="hu-HU" dirty="0" err="1"/>
              <a:t>heat</a:t>
            </a:r>
            <a:r>
              <a:rPr lang="hu-HU" dirty="0"/>
              <a:t> </a:t>
            </a:r>
            <a:r>
              <a:rPr lang="hu-HU" dirty="0" err="1"/>
              <a:t>energy</a:t>
            </a:r>
            <a:r>
              <a:rPr lang="hu-HU" dirty="0"/>
              <a:t> </a:t>
            </a:r>
            <a:r>
              <a:rPr lang="hu-HU" dirty="0" err="1"/>
              <a:t>will</a:t>
            </a:r>
            <a:r>
              <a:rPr lang="hu-HU" dirty="0"/>
              <a:t> be </a:t>
            </a:r>
            <a:r>
              <a:rPr lang="hu-HU" dirty="0" err="1"/>
              <a:t>trasfered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passanger</a:t>
            </a:r>
            <a:r>
              <a:rPr lang="hu-HU" dirty="0"/>
              <a:t> </a:t>
            </a:r>
            <a:r>
              <a:rPr lang="hu-HU" dirty="0" err="1"/>
              <a:t>cab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5323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A03D5BDC-5D21-E078-6C20-393578D02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99" y="1296998"/>
            <a:ext cx="11430170" cy="5561002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092B5E5B-6A4F-7EED-54F5-C72CD3CBEAF4}"/>
              </a:ext>
            </a:extLst>
          </p:cNvPr>
          <p:cNvSpPr txBox="1"/>
          <p:nvPr/>
        </p:nvSpPr>
        <p:spPr>
          <a:xfrm>
            <a:off x="977462" y="234731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Just</a:t>
            </a:r>
            <a:r>
              <a:rPr lang="hu-HU" sz="40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sz="4000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before</a:t>
            </a:r>
            <a:r>
              <a:rPr lang="hu-HU" sz="40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sz="4000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painting</a:t>
            </a:r>
            <a:r>
              <a:rPr lang="hu-HU" sz="40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2542431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E3E3861A-3EF1-663D-016F-B1A3E9FBB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766" y="216169"/>
            <a:ext cx="8874233" cy="6601542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1A9CA966-3403-D0BF-CCA2-405B3E0B9D9D}"/>
              </a:ext>
            </a:extLst>
          </p:cNvPr>
          <p:cNvSpPr txBox="1"/>
          <p:nvPr/>
        </p:nvSpPr>
        <p:spPr>
          <a:xfrm>
            <a:off x="329324" y="728717"/>
            <a:ext cx="26135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Exhibited</a:t>
            </a:r>
            <a:r>
              <a:rPr lang="hu-HU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r>
              <a:rPr lang="hu-HU" sz="3200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after</a:t>
            </a:r>
            <a:r>
              <a:rPr lang="hu-HU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sz="3200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painting</a:t>
            </a:r>
            <a:endParaRPr lang="hu-HU" sz="3200" dirty="0">
              <a:solidFill>
                <a:schemeClr val="accent6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47986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FEA2B1-B6D5-7F4A-9DD3-CDA383F3C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System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requirements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DB1B963-C6FE-6A4B-B647-AE36BFCFD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Creating</a:t>
            </a:r>
            <a:r>
              <a:rPr lang="hu-HU" dirty="0"/>
              <a:t> a </a:t>
            </a:r>
            <a:r>
              <a:rPr lang="hu-HU" dirty="0" err="1"/>
              <a:t>sufficiently</a:t>
            </a:r>
            <a:r>
              <a:rPr lang="hu-HU" dirty="0"/>
              <a:t> </a:t>
            </a:r>
            <a:r>
              <a:rPr lang="hu-HU" dirty="0" err="1"/>
              <a:t>comfortable</a:t>
            </a:r>
            <a:r>
              <a:rPr lang="hu-HU" dirty="0"/>
              <a:t> constant </a:t>
            </a:r>
            <a:r>
              <a:rPr lang="hu-HU" dirty="0" err="1"/>
              <a:t>temperature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passenger</a:t>
            </a:r>
            <a:r>
              <a:rPr lang="hu-HU" dirty="0"/>
              <a:t> </a:t>
            </a:r>
            <a:r>
              <a:rPr lang="hu-HU" dirty="0" err="1"/>
              <a:t>compartment</a:t>
            </a:r>
            <a:r>
              <a:rPr lang="hu-HU" dirty="0"/>
              <a:t> (20-25 ℃)</a:t>
            </a:r>
          </a:p>
          <a:p>
            <a:r>
              <a:rPr lang="hu-HU" dirty="0"/>
              <a:t>Fluid of </a:t>
            </a:r>
            <a:r>
              <a:rPr lang="hu-HU" dirty="0" err="1"/>
              <a:t>adequate</a:t>
            </a:r>
            <a:r>
              <a:rPr lang="hu-HU" dirty="0"/>
              <a:t> </a:t>
            </a:r>
            <a:r>
              <a:rPr lang="hu-HU" dirty="0" err="1"/>
              <a:t>heat</a:t>
            </a:r>
            <a:r>
              <a:rPr lang="hu-HU" dirty="0"/>
              <a:t> </a:t>
            </a:r>
            <a:r>
              <a:rPr lang="hu-HU" dirty="0" err="1"/>
              <a:t>capacity</a:t>
            </a:r>
            <a:endParaRPr lang="hu-HU" dirty="0"/>
          </a:p>
          <a:p>
            <a:r>
              <a:rPr lang="hu-HU" dirty="0" err="1"/>
              <a:t>Proper</a:t>
            </a:r>
            <a:r>
              <a:rPr lang="hu-HU" dirty="0"/>
              <a:t> </a:t>
            </a:r>
            <a:r>
              <a:rPr lang="hu-HU" dirty="0" err="1"/>
              <a:t>thermal</a:t>
            </a:r>
            <a:r>
              <a:rPr lang="hu-HU" dirty="0"/>
              <a:t> </a:t>
            </a:r>
            <a:r>
              <a:rPr lang="hu-HU" dirty="0" err="1"/>
              <a:t>insulation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system</a:t>
            </a:r>
            <a:endParaRPr lang="hu-HU" dirty="0"/>
          </a:p>
          <a:p>
            <a:r>
              <a:rPr lang="hu-HU" dirty="0" err="1"/>
              <a:t>Proper</a:t>
            </a:r>
            <a:r>
              <a:rPr lang="hu-HU" dirty="0"/>
              <a:t> </a:t>
            </a:r>
            <a:r>
              <a:rPr lang="hu-HU" dirty="0" err="1"/>
              <a:t>heat</a:t>
            </a:r>
            <a:r>
              <a:rPr lang="hu-HU" dirty="0"/>
              <a:t> </a:t>
            </a:r>
            <a:r>
              <a:rPr lang="hu-HU" dirty="0" err="1"/>
              <a:t>exchange</a:t>
            </a:r>
            <a:endParaRPr lang="hu-HU" dirty="0"/>
          </a:p>
          <a:p>
            <a:r>
              <a:rPr lang="hu-HU" dirty="0" err="1"/>
              <a:t>Energy</a:t>
            </a:r>
            <a:r>
              <a:rPr lang="hu-HU" dirty="0"/>
              <a:t> </a:t>
            </a:r>
            <a:r>
              <a:rPr lang="hu-HU" dirty="0" err="1"/>
              <a:t>efficient</a:t>
            </a:r>
            <a:r>
              <a:rPr lang="hu-HU" dirty="0"/>
              <a:t> air </a:t>
            </a:r>
            <a:r>
              <a:rPr lang="hu-HU" dirty="0" err="1"/>
              <a:t>conditioning</a:t>
            </a:r>
            <a:r>
              <a:rPr lang="hu-HU" dirty="0"/>
              <a:t> </a:t>
            </a:r>
            <a:r>
              <a:rPr lang="hu-HU" dirty="0" err="1"/>
              <a:t>system</a:t>
            </a:r>
            <a:endParaRPr lang="hu-HU" dirty="0"/>
          </a:p>
          <a:p>
            <a:r>
              <a:rPr lang="hu-HU" dirty="0"/>
              <a:t>System </a:t>
            </a:r>
            <a:r>
              <a:rPr lang="hu-HU" dirty="0" err="1"/>
              <a:t>integration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1986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FC3CC0-F16E-594F-9CA7-08300B2FD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Tasks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to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be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performed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84818E3-2164-8644-BB17-194129670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b="1" u="sng" dirty="0" err="1"/>
              <a:t>Literature</a:t>
            </a:r>
            <a:r>
              <a:rPr lang="hu-HU" b="1" u="sng" dirty="0"/>
              <a:t> </a:t>
            </a:r>
            <a:r>
              <a:rPr lang="hu-HU" b="1" u="sng" dirty="0" err="1"/>
              <a:t>review</a:t>
            </a:r>
            <a:r>
              <a:rPr lang="hu-HU" b="1" u="sng" dirty="0"/>
              <a:t> - </a:t>
            </a:r>
            <a:r>
              <a:rPr lang="hu-HU" b="1" u="sng" dirty="0" err="1"/>
              <a:t>new</a:t>
            </a:r>
            <a:r>
              <a:rPr lang="hu-HU" b="1" u="sng" dirty="0"/>
              <a:t> </a:t>
            </a:r>
            <a:r>
              <a:rPr lang="hu-HU" b="1" u="sng" dirty="0" err="1"/>
              <a:t>driving</a:t>
            </a:r>
            <a:r>
              <a:rPr lang="hu-HU" b="1" u="sng" dirty="0"/>
              <a:t> </a:t>
            </a:r>
            <a:r>
              <a:rPr lang="hu-HU" b="1" u="sng" dirty="0" err="1"/>
              <a:t>concepts</a:t>
            </a:r>
            <a:r>
              <a:rPr lang="hu-HU" b="1" u="sng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Megatrends determining the engineering activity. Technology changing and its effects. </a:t>
            </a:r>
            <a:endParaRPr lang="hu-HU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New energy sources. E-mobility in the vehicle industry and the transportation.</a:t>
            </a:r>
            <a:endParaRPr lang="hu-HU" dirty="0"/>
          </a:p>
          <a:p>
            <a:pPr marL="514350" indent="-514350">
              <a:buFont typeface="+mj-lt"/>
              <a:buAutoNum type="arabicPeriod"/>
            </a:pPr>
            <a:r>
              <a:rPr lang="hu-HU" dirty="0" err="1"/>
              <a:t>Conceptions</a:t>
            </a:r>
            <a:r>
              <a:rPr lang="hu-HU" dirty="0"/>
              <a:t>, </a:t>
            </a:r>
            <a:r>
              <a:rPr lang="hu-HU" dirty="0" err="1"/>
              <a:t>solutions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driving</a:t>
            </a:r>
            <a:r>
              <a:rPr lang="hu-HU" dirty="0"/>
              <a:t> (</a:t>
            </a:r>
            <a:r>
              <a:rPr lang="hu-HU" dirty="0" err="1"/>
              <a:t>hydrogen</a:t>
            </a:r>
            <a:r>
              <a:rPr lang="hu-HU" dirty="0"/>
              <a:t>, </a:t>
            </a:r>
            <a:r>
              <a:rPr lang="hu-HU" dirty="0" err="1"/>
              <a:t>gas</a:t>
            </a:r>
            <a:r>
              <a:rPr lang="hu-HU" dirty="0"/>
              <a:t>, </a:t>
            </a:r>
            <a:r>
              <a:rPr lang="hu-HU" dirty="0" err="1"/>
              <a:t>fuel-cell</a:t>
            </a:r>
            <a:r>
              <a:rPr lang="hu-HU" dirty="0"/>
              <a:t>, </a:t>
            </a:r>
            <a:r>
              <a:rPr lang="hu-HU" dirty="0" err="1"/>
              <a:t>electricity</a:t>
            </a:r>
            <a:r>
              <a:rPr lang="hu-HU" dirty="0"/>
              <a:t> etc.)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 err="1"/>
              <a:t>Construction</a:t>
            </a:r>
            <a:r>
              <a:rPr lang="hu-HU" dirty="0"/>
              <a:t>, </a:t>
            </a:r>
            <a:r>
              <a:rPr lang="hu-HU" dirty="0" err="1"/>
              <a:t>operation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main </a:t>
            </a:r>
            <a:r>
              <a:rPr lang="hu-HU" dirty="0" err="1"/>
              <a:t>subassemblies</a:t>
            </a:r>
            <a:endParaRPr lang="hu-HU" dirty="0"/>
          </a:p>
          <a:p>
            <a:pPr marL="514350" indent="-514350">
              <a:buFont typeface="+mj-lt"/>
              <a:buAutoNum type="arabicPeriod"/>
            </a:pPr>
            <a:r>
              <a:rPr lang="hu-HU" dirty="0" err="1"/>
              <a:t>Economical</a:t>
            </a:r>
            <a:r>
              <a:rPr lang="hu-HU" dirty="0"/>
              <a:t> </a:t>
            </a:r>
            <a:r>
              <a:rPr lang="hu-HU" dirty="0" err="1"/>
              <a:t>issues</a:t>
            </a:r>
            <a:endParaRPr lang="hu-HU" dirty="0"/>
          </a:p>
          <a:p>
            <a:pPr marL="514350" indent="-514350">
              <a:buFont typeface="+mj-lt"/>
              <a:buAutoNum type="arabicPeriod"/>
            </a:pPr>
            <a:r>
              <a:rPr lang="hu-HU" dirty="0" err="1"/>
              <a:t>Sustainability</a:t>
            </a:r>
            <a:r>
              <a:rPr lang="hu-HU" dirty="0"/>
              <a:t>, </a:t>
            </a:r>
            <a:r>
              <a:rPr lang="hu-HU" dirty="0" err="1"/>
              <a:t>environment</a:t>
            </a:r>
            <a:r>
              <a:rPr lang="hu-HU" dirty="0"/>
              <a:t> </a:t>
            </a:r>
            <a:r>
              <a:rPr lang="hu-HU" dirty="0" err="1"/>
              <a:t>concern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driving</a:t>
            </a:r>
            <a:r>
              <a:rPr lang="hu-HU" dirty="0"/>
              <a:t> </a:t>
            </a:r>
            <a:r>
              <a:rPr lang="hu-HU" dirty="0" err="1"/>
              <a:t>alternatives</a:t>
            </a:r>
            <a:r>
              <a:rPr lang="en-US" dirty="0"/>
              <a:t> 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71064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1888EBAA-3720-47B7-880B-99FF9CF9D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hu-HU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Literature</a:t>
            </a:r>
            <a:r>
              <a:rPr kumimoji="0" lang="hu-H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</a:t>
            </a:r>
            <a:r>
              <a:rPr kumimoji="0" lang="hu-H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hu-HU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cooling</a:t>
            </a:r>
            <a:r>
              <a:rPr kumimoji="0" lang="hu-H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hu-HU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heating</a:t>
            </a:r>
            <a:r>
              <a:rPr kumimoji="0" lang="hu-H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systems</a:t>
            </a:r>
            <a:r>
              <a:rPr kumimoji="0" lang="hu-H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Investigation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solutions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cooling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heating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electric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vehicles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conductive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fluids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storing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large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amounts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-site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heating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cooling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liquids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Controlling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 of a 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system</a:t>
            </a:r>
            <a:endParaRPr lang="hu-HU" dirty="0">
              <a:solidFill>
                <a:prstClr val="black"/>
              </a:solidFill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Economical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issues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20208D1A-5B63-4A30-AD17-E11E3D0F5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Tasks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to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be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performed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8660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46C2B3-4344-4B97-82CB-E71F2EF4F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>Target of the course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8E42F65-4E11-47BC-AC07-8A97A1D5B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Within the frame of the course </a:t>
            </a:r>
            <a:r>
              <a:rPr lang="en-US" b="1" dirty="0"/>
              <a:t>I Living Lab</a:t>
            </a:r>
            <a:r>
              <a:rPr lang="hu-HU" b="1" dirty="0"/>
              <a:t>-</a:t>
            </a:r>
            <a:r>
              <a:rPr lang="en-US" b="1" dirty="0"/>
              <a:t>Circular </a:t>
            </a:r>
            <a:r>
              <a:rPr lang="hu-HU" b="1" dirty="0"/>
              <a:t>E</a:t>
            </a:r>
            <a:r>
              <a:rPr lang="en-US" b="1" dirty="0" err="1"/>
              <a:t>conomy</a:t>
            </a:r>
            <a:r>
              <a:rPr lang="en-US" b="1" dirty="0"/>
              <a:t> </a:t>
            </a:r>
            <a:r>
              <a:rPr lang="en-US" dirty="0"/>
              <a:t>participants </a:t>
            </a:r>
            <a:r>
              <a:rPr lang="en-US" b="1" dirty="0"/>
              <a:t>will get practical knowledge </a:t>
            </a:r>
            <a:r>
              <a:rPr lang="en-US" dirty="0"/>
              <a:t>on the field of</a:t>
            </a:r>
            <a:r>
              <a:rPr lang="hu-HU" dirty="0"/>
              <a:t>:</a:t>
            </a:r>
            <a:r>
              <a:rPr lang="en-US" dirty="0"/>
              <a:t> </a:t>
            </a:r>
            <a:endParaRPr lang="hu-HU" dirty="0"/>
          </a:p>
          <a:p>
            <a:pPr lvl="1"/>
            <a:r>
              <a:rPr lang="en-US" dirty="0"/>
              <a:t>concept making, </a:t>
            </a:r>
            <a:endParaRPr lang="hu-HU" dirty="0"/>
          </a:p>
          <a:p>
            <a:pPr lvl="1"/>
            <a:r>
              <a:rPr lang="en-US" dirty="0"/>
              <a:t>machine and system design, </a:t>
            </a:r>
            <a:endParaRPr lang="hu-HU" dirty="0"/>
          </a:p>
          <a:p>
            <a:pPr lvl="1"/>
            <a:r>
              <a:rPr lang="en-US" dirty="0"/>
              <a:t>manufacturing design, </a:t>
            </a:r>
            <a:endParaRPr lang="hu-HU" dirty="0"/>
          </a:p>
          <a:p>
            <a:pPr lvl="1"/>
            <a:r>
              <a:rPr lang="en-US" dirty="0"/>
              <a:t>assembly technologies and the</a:t>
            </a:r>
            <a:endParaRPr lang="hu-HU" dirty="0"/>
          </a:p>
          <a:p>
            <a:pPr lvl="1"/>
            <a:r>
              <a:rPr lang="hu-HU" dirty="0"/>
              <a:t>l</a:t>
            </a:r>
            <a:r>
              <a:rPr lang="en-US" dirty="0" err="1"/>
              <a:t>ogistics</a:t>
            </a:r>
            <a:r>
              <a:rPr lang="en-US" dirty="0"/>
              <a:t> aspects of a production system. </a:t>
            </a:r>
            <a:endParaRPr lang="hu-HU" dirty="0"/>
          </a:p>
          <a:p>
            <a:pPr marL="0" indent="0">
              <a:buNone/>
            </a:pPr>
            <a:r>
              <a:rPr lang="en-US" dirty="0"/>
              <a:t>Basics of </a:t>
            </a:r>
            <a:r>
              <a:rPr lang="en-US" b="1" dirty="0"/>
              <a:t>planning a technical system </a:t>
            </a:r>
            <a:r>
              <a:rPr lang="en-US" dirty="0"/>
              <a:t>also will be covered focusing the up to date technologies that a complex mechatronic system contains. </a:t>
            </a:r>
            <a:endParaRPr lang="hu-HU" dirty="0"/>
          </a:p>
          <a:p>
            <a:pPr marL="0" indent="0">
              <a:buNone/>
            </a:pPr>
            <a:r>
              <a:rPr lang="en-US" b="1" dirty="0"/>
              <a:t>Aim of the course</a:t>
            </a:r>
            <a:r>
              <a:rPr lang="en-US" dirty="0"/>
              <a:t> is to motivate student </a:t>
            </a:r>
            <a:r>
              <a:rPr lang="en-US" b="1" dirty="0"/>
              <a:t>working in teams </a:t>
            </a:r>
            <a:r>
              <a:rPr lang="en-US" dirty="0"/>
              <a:t>with colleagues coming from national and international environment.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28830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02DBF4-82EE-3C46-80CB-2D1D174B3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Tasks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to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be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performed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913BADC-EA05-4446-A2F5-BFF8AFBAD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6194"/>
            <a:ext cx="10515600" cy="512319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hu-HU" sz="4400" b="1" u="sng" dirty="0" err="1"/>
              <a:t>Reconstruction</a:t>
            </a:r>
            <a:r>
              <a:rPr lang="hu-HU" sz="4400" b="1" u="sng" dirty="0"/>
              <a:t> </a:t>
            </a:r>
            <a:r>
              <a:rPr lang="hu-HU" sz="4400" b="1" u="sng" dirty="0" err="1"/>
              <a:t>plan</a:t>
            </a:r>
            <a:r>
              <a:rPr lang="hu-HU" sz="4400" b="1" u="sng" dirty="0"/>
              <a:t> (VW </a:t>
            </a:r>
            <a:r>
              <a:rPr lang="hu-HU" sz="4400" b="1" u="sng" dirty="0" err="1"/>
              <a:t>Beetle</a:t>
            </a:r>
            <a:r>
              <a:rPr lang="hu-HU" sz="4400" b="1" u="sng" dirty="0"/>
              <a:t>):</a:t>
            </a:r>
          </a:p>
          <a:p>
            <a:r>
              <a:rPr lang="hu-HU" sz="3800" dirty="0" err="1"/>
              <a:t>Review</a:t>
            </a:r>
            <a:r>
              <a:rPr lang="hu-HU" sz="3800" dirty="0"/>
              <a:t>: </a:t>
            </a:r>
            <a:r>
              <a:rPr lang="hu-HU" sz="3800" dirty="0" err="1"/>
              <a:t>which</a:t>
            </a:r>
            <a:r>
              <a:rPr lang="hu-HU" sz="3800" dirty="0"/>
              <a:t> </a:t>
            </a:r>
            <a:r>
              <a:rPr lang="hu-HU" sz="3800" dirty="0" err="1"/>
              <a:t>components</a:t>
            </a:r>
            <a:r>
              <a:rPr lang="hu-HU" sz="3800" dirty="0"/>
              <a:t> </a:t>
            </a:r>
            <a:r>
              <a:rPr lang="hu-HU" sz="3800" dirty="0" err="1"/>
              <a:t>are</a:t>
            </a:r>
            <a:r>
              <a:rPr lang="hu-HU" sz="3800" dirty="0"/>
              <a:t> </a:t>
            </a:r>
            <a:r>
              <a:rPr lang="hu-HU" sz="3800" dirty="0" err="1"/>
              <a:t>required</a:t>
            </a:r>
            <a:r>
              <a:rPr lang="hu-HU" sz="3800" dirty="0"/>
              <a:t> </a:t>
            </a:r>
            <a:r>
              <a:rPr lang="hu-HU" sz="3800" dirty="0" err="1"/>
              <a:t>for</a:t>
            </a:r>
            <a:r>
              <a:rPr lang="hu-HU" sz="3800" dirty="0"/>
              <a:t> </a:t>
            </a:r>
            <a:r>
              <a:rPr lang="hu-HU" sz="3800" dirty="0" err="1"/>
              <a:t>electrical</a:t>
            </a:r>
            <a:r>
              <a:rPr lang="hu-HU" sz="3800" dirty="0"/>
              <a:t> </a:t>
            </a:r>
            <a:r>
              <a:rPr lang="hu-HU" sz="3800" dirty="0" err="1"/>
              <a:t>operation</a:t>
            </a:r>
            <a:r>
              <a:rPr lang="hu-HU" sz="3800" dirty="0"/>
              <a:t> (old </a:t>
            </a:r>
            <a:r>
              <a:rPr lang="hu-HU" sz="3800" dirty="0" err="1"/>
              <a:t>parts</a:t>
            </a:r>
            <a:r>
              <a:rPr lang="hu-HU" sz="3800" dirty="0"/>
              <a:t> </a:t>
            </a:r>
            <a:r>
              <a:rPr lang="hu-HU" sz="3800" dirty="0" err="1"/>
              <a:t>to</a:t>
            </a:r>
            <a:r>
              <a:rPr lang="hu-HU" sz="3800" dirty="0"/>
              <a:t> </a:t>
            </a:r>
            <a:r>
              <a:rPr lang="hu-HU" sz="3800" dirty="0" err="1"/>
              <a:t>sale</a:t>
            </a:r>
            <a:r>
              <a:rPr lang="hu-HU" sz="3800" dirty="0"/>
              <a:t>, </a:t>
            </a:r>
            <a:r>
              <a:rPr lang="hu-HU" sz="3800" dirty="0" err="1"/>
              <a:t>new</a:t>
            </a:r>
            <a:r>
              <a:rPr lang="hu-HU" sz="3800" dirty="0"/>
              <a:t> </a:t>
            </a:r>
            <a:r>
              <a:rPr lang="hu-HU" sz="3800" dirty="0" err="1"/>
              <a:t>parts</a:t>
            </a:r>
            <a:r>
              <a:rPr lang="hu-HU" sz="3800" dirty="0"/>
              <a:t> </a:t>
            </a:r>
            <a:r>
              <a:rPr lang="hu-HU" sz="3800" dirty="0" err="1"/>
              <a:t>to</a:t>
            </a:r>
            <a:r>
              <a:rPr lang="hu-HU" sz="3800" dirty="0"/>
              <a:t> </a:t>
            </a:r>
            <a:r>
              <a:rPr lang="hu-HU" sz="3800" dirty="0" err="1"/>
              <a:t>buy</a:t>
            </a:r>
            <a:r>
              <a:rPr lang="hu-HU" sz="3800" dirty="0"/>
              <a:t>)</a:t>
            </a:r>
          </a:p>
          <a:p>
            <a:r>
              <a:rPr lang="hu-HU" sz="3800" dirty="0" err="1"/>
              <a:t>Availability</a:t>
            </a:r>
            <a:r>
              <a:rPr lang="hu-HU" sz="3800" dirty="0"/>
              <a:t> of </a:t>
            </a:r>
            <a:r>
              <a:rPr lang="hu-HU" sz="3800" dirty="0" err="1"/>
              <a:t>the</a:t>
            </a:r>
            <a:r>
              <a:rPr lang="hu-HU" sz="3800" dirty="0"/>
              <a:t> </a:t>
            </a:r>
            <a:r>
              <a:rPr lang="hu-HU" sz="3800" dirty="0" err="1"/>
              <a:t>new</a:t>
            </a:r>
            <a:r>
              <a:rPr lang="hu-HU" sz="3800" dirty="0"/>
              <a:t> </a:t>
            </a:r>
            <a:r>
              <a:rPr lang="hu-HU" sz="3800" dirty="0" err="1"/>
              <a:t>parts</a:t>
            </a:r>
            <a:r>
              <a:rPr lang="hu-HU" sz="3800" dirty="0"/>
              <a:t> (</a:t>
            </a:r>
            <a:r>
              <a:rPr lang="hu-HU" sz="3800" dirty="0" err="1"/>
              <a:t>markets</a:t>
            </a:r>
            <a:r>
              <a:rPr lang="hu-HU" sz="3800" dirty="0"/>
              <a:t>, online </a:t>
            </a:r>
            <a:r>
              <a:rPr lang="hu-HU" sz="3800" dirty="0" err="1"/>
              <a:t>markets</a:t>
            </a:r>
            <a:r>
              <a:rPr lang="hu-HU" sz="3800" dirty="0"/>
              <a:t>)</a:t>
            </a:r>
          </a:p>
          <a:p>
            <a:r>
              <a:rPr lang="hu-HU" sz="3800" dirty="0" err="1"/>
              <a:t>Preliminary</a:t>
            </a:r>
            <a:r>
              <a:rPr lang="hu-HU" sz="3800" dirty="0"/>
              <a:t> </a:t>
            </a:r>
            <a:r>
              <a:rPr lang="hu-HU" sz="3800" dirty="0" err="1"/>
              <a:t>estimation</a:t>
            </a:r>
            <a:r>
              <a:rPr lang="hu-HU" sz="3800" dirty="0"/>
              <a:t> of </a:t>
            </a:r>
            <a:r>
              <a:rPr lang="hu-HU" sz="3800" dirty="0" err="1"/>
              <a:t>the</a:t>
            </a:r>
            <a:r>
              <a:rPr lang="hu-HU" sz="3800" dirty="0"/>
              <a:t> </a:t>
            </a:r>
            <a:r>
              <a:rPr lang="hu-HU" sz="3800" dirty="0" err="1"/>
              <a:t>budget</a:t>
            </a:r>
            <a:endParaRPr lang="hu-HU" sz="3800" dirty="0"/>
          </a:p>
          <a:p>
            <a:r>
              <a:rPr lang="hu-HU" sz="3800" dirty="0" err="1"/>
              <a:t>Environmental</a:t>
            </a:r>
            <a:r>
              <a:rPr lang="hu-HU" sz="3800" dirty="0"/>
              <a:t> </a:t>
            </a:r>
            <a:r>
              <a:rPr lang="hu-HU" sz="3800" dirty="0" err="1"/>
              <a:t>effects</a:t>
            </a:r>
            <a:r>
              <a:rPr lang="hu-HU" sz="3800" dirty="0"/>
              <a:t> of </a:t>
            </a:r>
            <a:r>
              <a:rPr lang="hu-HU" sz="3800" dirty="0" err="1"/>
              <a:t>the</a:t>
            </a:r>
            <a:r>
              <a:rPr lang="hu-HU" sz="3800" dirty="0"/>
              <a:t> </a:t>
            </a:r>
            <a:r>
              <a:rPr lang="hu-HU" sz="3800" dirty="0" err="1"/>
              <a:t>rebuilding</a:t>
            </a:r>
            <a:endParaRPr lang="hu-HU" sz="3800" dirty="0"/>
          </a:p>
          <a:p>
            <a:r>
              <a:rPr lang="hu-HU" sz="3800" dirty="0" err="1"/>
              <a:t>Busines</a:t>
            </a:r>
            <a:r>
              <a:rPr lang="hu-HU" sz="3800" dirty="0"/>
              <a:t> </a:t>
            </a:r>
            <a:r>
              <a:rPr lang="hu-HU" sz="3800" dirty="0" err="1"/>
              <a:t>plan</a:t>
            </a:r>
            <a:r>
              <a:rPr lang="hu-HU" sz="3800" dirty="0"/>
              <a:t> of </a:t>
            </a:r>
            <a:r>
              <a:rPr lang="hu-HU" sz="3800" dirty="0" err="1"/>
              <a:t>the</a:t>
            </a:r>
            <a:r>
              <a:rPr lang="hu-HU" sz="3800" dirty="0"/>
              <a:t> </a:t>
            </a:r>
            <a:r>
              <a:rPr lang="hu-HU" sz="3800" dirty="0" err="1"/>
              <a:t>reconstruction</a:t>
            </a:r>
            <a:endParaRPr lang="hu-HU" sz="3800" dirty="0"/>
          </a:p>
          <a:p>
            <a:r>
              <a:rPr lang="hu-HU" sz="3800" dirty="0"/>
              <a:t>New </a:t>
            </a:r>
            <a:r>
              <a:rPr lang="hu-HU" sz="3800" dirty="0" err="1"/>
              <a:t>vehicle</a:t>
            </a:r>
            <a:r>
              <a:rPr lang="hu-HU" sz="3800" dirty="0"/>
              <a:t> </a:t>
            </a:r>
            <a:r>
              <a:rPr lang="hu-HU" sz="3800" dirty="0" err="1"/>
              <a:t>charging</a:t>
            </a:r>
            <a:r>
              <a:rPr lang="hu-HU" sz="3800" dirty="0"/>
              <a:t> </a:t>
            </a:r>
            <a:r>
              <a:rPr lang="hu-HU" sz="3800" dirty="0" err="1"/>
              <a:t>options</a:t>
            </a:r>
            <a:r>
              <a:rPr lang="hu-HU" sz="3800" dirty="0"/>
              <a:t>.</a:t>
            </a:r>
          </a:p>
          <a:p>
            <a:r>
              <a:rPr lang="hu-HU" sz="3800" dirty="0" err="1"/>
              <a:t>Modeling</a:t>
            </a:r>
            <a:r>
              <a:rPr lang="hu-HU" sz="3800" dirty="0"/>
              <a:t> </a:t>
            </a:r>
            <a:r>
              <a:rPr lang="hu-HU" sz="3800" dirty="0" err="1"/>
              <a:t>the</a:t>
            </a:r>
            <a:r>
              <a:rPr lang="hu-HU" sz="3800" dirty="0"/>
              <a:t> </a:t>
            </a:r>
            <a:r>
              <a:rPr lang="hu-HU" sz="3800" dirty="0" err="1"/>
              <a:t>space</a:t>
            </a:r>
            <a:r>
              <a:rPr lang="hu-HU" sz="3800" dirty="0"/>
              <a:t> </a:t>
            </a:r>
            <a:r>
              <a:rPr lang="hu-HU" sz="3800" dirty="0" err="1"/>
              <a:t>already</a:t>
            </a:r>
            <a:r>
              <a:rPr lang="hu-HU" sz="3800" dirty="0"/>
              <a:t> in </a:t>
            </a:r>
            <a:r>
              <a:rPr lang="hu-HU" sz="3800" dirty="0" err="1"/>
              <a:t>the</a:t>
            </a:r>
            <a:r>
              <a:rPr lang="hu-HU" sz="3800" dirty="0"/>
              <a:t> </a:t>
            </a:r>
            <a:r>
              <a:rPr lang="hu-HU" sz="3800" dirty="0" err="1"/>
              <a:t>vehicle</a:t>
            </a:r>
            <a:r>
              <a:rPr lang="hu-HU" sz="3800" dirty="0"/>
              <a:t> </a:t>
            </a:r>
            <a:r>
              <a:rPr lang="hu-HU" sz="3800" dirty="0" err="1"/>
              <a:t>for</a:t>
            </a:r>
            <a:r>
              <a:rPr lang="hu-HU" sz="3800" dirty="0"/>
              <a:t> </a:t>
            </a:r>
            <a:r>
              <a:rPr lang="hu-HU" sz="3800" dirty="0" err="1"/>
              <a:t>storing</a:t>
            </a:r>
            <a:r>
              <a:rPr lang="hu-HU" sz="3800" dirty="0"/>
              <a:t> </a:t>
            </a:r>
            <a:r>
              <a:rPr lang="hu-HU" sz="3800" dirty="0" err="1"/>
              <a:t>batteries</a:t>
            </a:r>
            <a:r>
              <a:rPr lang="hu-HU" sz="3800" dirty="0"/>
              <a:t> </a:t>
            </a:r>
            <a:r>
              <a:rPr lang="hu-HU" sz="3800" dirty="0" err="1"/>
              <a:t>with</a:t>
            </a:r>
            <a:r>
              <a:rPr lang="hu-HU" sz="3800" dirty="0"/>
              <a:t> a CAD program. </a:t>
            </a:r>
          </a:p>
          <a:p>
            <a:r>
              <a:rPr lang="hu-HU" sz="3800" dirty="0"/>
              <a:t>Design </a:t>
            </a:r>
            <a:r>
              <a:rPr lang="hu-HU" sz="3800" dirty="0" err="1"/>
              <a:t>the</a:t>
            </a:r>
            <a:r>
              <a:rPr lang="hu-HU" sz="3800" dirty="0"/>
              <a:t> </a:t>
            </a:r>
            <a:r>
              <a:rPr lang="hu-HU" sz="3800" dirty="0" err="1"/>
              <a:t>battery</a:t>
            </a:r>
            <a:r>
              <a:rPr lang="hu-HU" sz="3800" dirty="0"/>
              <a:t> </a:t>
            </a:r>
            <a:r>
              <a:rPr lang="hu-HU" sz="3800" dirty="0" err="1"/>
              <a:t>storage</a:t>
            </a:r>
            <a:r>
              <a:rPr lang="hu-HU" sz="3800" dirty="0"/>
              <a:t> „</a:t>
            </a:r>
            <a:r>
              <a:rPr lang="hu-HU" sz="3800" dirty="0" err="1"/>
              <a:t>cage</a:t>
            </a:r>
            <a:r>
              <a:rPr lang="hu-HU" sz="3800" dirty="0"/>
              <a:t>”.</a:t>
            </a:r>
          </a:p>
          <a:p>
            <a:r>
              <a:rPr lang="hu-HU" sz="3800" dirty="0" err="1"/>
              <a:t>Determine</a:t>
            </a:r>
            <a:r>
              <a:rPr lang="hu-HU" sz="3800" dirty="0"/>
              <a:t> </a:t>
            </a:r>
            <a:r>
              <a:rPr lang="hu-HU" sz="3800" dirty="0" err="1"/>
              <a:t>the</a:t>
            </a:r>
            <a:r>
              <a:rPr lang="hu-HU" sz="3800" dirty="0"/>
              <a:t> performance of </a:t>
            </a:r>
            <a:r>
              <a:rPr lang="hu-HU" sz="3800" dirty="0" err="1"/>
              <a:t>the</a:t>
            </a:r>
            <a:r>
              <a:rPr lang="hu-HU" sz="3800" dirty="0"/>
              <a:t> </a:t>
            </a:r>
            <a:r>
              <a:rPr lang="hu-HU" sz="3800" dirty="0" err="1"/>
              <a:t>electric</a:t>
            </a:r>
            <a:r>
              <a:rPr lang="hu-HU" sz="3800" dirty="0"/>
              <a:t> motor </a:t>
            </a:r>
            <a:r>
              <a:rPr lang="hu-HU" sz="3800" dirty="0" err="1"/>
              <a:t>to</a:t>
            </a:r>
            <a:r>
              <a:rPr lang="hu-HU" sz="3800" dirty="0"/>
              <a:t> be </a:t>
            </a:r>
            <a:r>
              <a:rPr lang="hu-HU" sz="3800" dirty="0" err="1"/>
              <a:t>installed</a:t>
            </a:r>
            <a:r>
              <a:rPr lang="hu-HU" sz="3800" dirty="0"/>
              <a:t> </a:t>
            </a:r>
            <a:r>
              <a:rPr lang="hu-HU" sz="3800" dirty="0" err="1"/>
              <a:t>based</a:t>
            </a:r>
            <a:r>
              <a:rPr lang="hu-HU" sz="3800" dirty="0"/>
              <a:t> </a:t>
            </a:r>
            <a:r>
              <a:rPr lang="hu-HU" sz="3800" dirty="0" err="1"/>
              <a:t>on</a:t>
            </a:r>
            <a:r>
              <a:rPr lang="hu-HU" sz="3800" dirty="0"/>
              <a:t> </a:t>
            </a:r>
            <a:r>
              <a:rPr lang="hu-HU" sz="3800" dirty="0" err="1"/>
              <a:t>the</a:t>
            </a:r>
            <a:r>
              <a:rPr lang="hu-HU" sz="3800" dirty="0"/>
              <a:t> </a:t>
            </a:r>
            <a:r>
              <a:rPr lang="hu-HU" sz="3800" dirty="0" err="1"/>
              <a:t>expectations</a:t>
            </a:r>
            <a:r>
              <a:rPr lang="hu-HU" sz="3800" dirty="0"/>
              <a:t>.</a:t>
            </a:r>
          </a:p>
          <a:p>
            <a:r>
              <a:rPr lang="hu-HU" sz="3800" dirty="0" err="1"/>
              <a:t>Determination</a:t>
            </a:r>
            <a:r>
              <a:rPr lang="hu-HU" sz="3800" dirty="0"/>
              <a:t> of </a:t>
            </a:r>
            <a:r>
              <a:rPr lang="hu-HU" sz="3800" dirty="0" err="1"/>
              <a:t>required</a:t>
            </a:r>
            <a:r>
              <a:rPr lang="hu-HU" sz="3800" dirty="0"/>
              <a:t> </a:t>
            </a:r>
            <a:r>
              <a:rPr lang="hu-HU" sz="3800" dirty="0" err="1"/>
              <a:t>batteries</a:t>
            </a:r>
            <a:r>
              <a:rPr lang="hu-HU" sz="3800" dirty="0"/>
              <a:t> (in </a:t>
            </a:r>
            <a:r>
              <a:rPr lang="hu-HU" sz="3800" dirty="0" err="1"/>
              <a:t>terms</a:t>
            </a:r>
            <a:r>
              <a:rPr lang="hu-HU" sz="3800" dirty="0"/>
              <a:t> of </a:t>
            </a:r>
            <a:r>
              <a:rPr lang="hu-HU" sz="3800" dirty="0" err="1"/>
              <a:t>type</a:t>
            </a:r>
            <a:r>
              <a:rPr lang="hu-HU" sz="3800" dirty="0"/>
              <a:t>, </a:t>
            </a:r>
            <a:r>
              <a:rPr lang="hu-HU" sz="3800" dirty="0" err="1"/>
              <a:t>energy</a:t>
            </a:r>
            <a:r>
              <a:rPr lang="hu-HU" sz="3800" dirty="0"/>
              <a:t> </a:t>
            </a:r>
            <a:r>
              <a:rPr lang="hu-HU" sz="3800" dirty="0" err="1"/>
              <a:t>density</a:t>
            </a:r>
            <a:r>
              <a:rPr lang="hu-HU" sz="3800" dirty="0"/>
              <a:t>, </a:t>
            </a:r>
            <a:r>
              <a:rPr lang="hu-HU" sz="3800" dirty="0" err="1"/>
              <a:t>required</a:t>
            </a:r>
            <a:r>
              <a:rPr lang="hu-HU" sz="3800" dirty="0"/>
              <a:t> </a:t>
            </a:r>
            <a:r>
              <a:rPr lang="hu-HU" sz="3800" dirty="0" err="1"/>
              <a:t>quantity</a:t>
            </a:r>
            <a:r>
              <a:rPr lang="hu-HU" sz="3800" dirty="0"/>
              <a:t>)</a:t>
            </a:r>
          </a:p>
          <a:p>
            <a:r>
              <a:rPr lang="hu-HU" sz="3800" dirty="0" err="1"/>
              <a:t>Battery</a:t>
            </a:r>
            <a:r>
              <a:rPr lang="hu-HU" sz="3800" dirty="0"/>
              <a:t> </a:t>
            </a:r>
            <a:r>
              <a:rPr lang="hu-HU" sz="3800" dirty="0" err="1"/>
              <a:t>fire</a:t>
            </a:r>
            <a:r>
              <a:rPr lang="hu-HU" sz="3800" dirty="0"/>
              <a:t> </a:t>
            </a:r>
            <a:r>
              <a:rPr lang="hu-HU" sz="3800" dirty="0" err="1"/>
              <a:t>protection</a:t>
            </a:r>
            <a:r>
              <a:rPr lang="hu-HU" sz="3800" dirty="0"/>
              <a:t> </a:t>
            </a:r>
            <a:r>
              <a:rPr lang="hu-HU" sz="3800" dirty="0" err="1"/>
              <a:t>solution</a:t>
            </a:r>
            <a:endParaRPr lang="hu-HU" sz="3800" dirty="0"/>
          </a:p>
          <a:p>
            <a:r>
              <a:rPr lang="hu-HU" sz="3800" dirty="0"/>
              <a:t>Research </a:t>
            </a:r>
            <a:r>
              <a:rPr lang="hu-HU" sz="3800" dirty="0" err="1"/>
              <a:t>on</a:t>
            </a:r>
            <a:r>
              <a:rPr lang="hu-HU" sz="3800" dirty="0"/>
              <a:t> </a:t>
            </a:r>
            <a:r>
              <a:rPr lang="hu-HU" sz="3800" dirty="0" err="1"/>
              <a:t>range</a:t>
            </a:r>
            <a:r>
              <a:rPr lang="hu-HU" sz="3800" dirty="0"/>
              <a:t> </a:t>
            </a:r>
            <a:r>
              <a:rPr lang="hu-HU" sz="3800" dirty="0" err="1"/>
              <a:t>extension</a:t>
            </a:r>
            <a:r>
              <a:rPr lang="hu-HU" sz="3800" dirty="0"/>
              <a:t> </a:t>
            </a:r>
            <a:r>
              <a:rPr lang="hu-HU" sz="3800" dirty="0" err="1"/>
              <a:t>systems</a:t>
            </a:r>
            <a:endParaRPr lang="hu-HU" sz="3800" dirty="0"/>
          </a:p>
        </p:txBody>
      </p:sp>
    </p:spTree>
    <p:extLst>
      <p:ext uri="{BB962C8B-B14F-4D97-AF65-F5344CB8AC3E}">
        <p14:creationId xmlns:p14="http://schemas.microsoft.com/office/powerpoint/2010/main" val="832109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BDAE3576-E2C0-424E-8F78-36169A863CC0}"/>
              </a:ext>
            </a:extLst>
          </p:cNvPr>
          <p:cNvSpPr txBox="1"/>
          <p:nvPr/>
        </p:nvSpPr>
        <p:spPr>
          <a:xfrm>
            <a:off x="3965479" y="1271540"/>
            <a:ext cx="69301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5400" b="1" dirty="0" err="1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Let’s</a:t>
            </a:r>
            <a:r>
              <a:rPr lang="hu-HU" sz="5400" b="1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start, </a:t>
            </a:r>
            <a:r>
              <a:rPr lang="hu-HU" sz="5400" b="1" dirty="0" err="1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hurry-up</a:t>
            </a:r>
            <a:r>
              <a:rPr lang="hu-HU" sz="5400" b="1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3226527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4EA395-6EFF-48C6-8315-C418BCF88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Intended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outcomes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C97C8BB-5BD3-4AA4-AFD7-0C8D6D808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Engaged in an I-LL, students are encouraged</a:t>
            </a:r>
            <a:r>
              <a:rPr lang="hu-HU" b="1" dirty="0"/>
              <a:t> </a:t>
            </a:r>
            <a:r>
              <a:rPr lang="hu-HU" b="1" dirty="0" err="1"/>
              <a:t>to</a:t>
            </a:r>
            <a:r>
              <a:rPr lang="en-US" b="1" dirty="0"/>
              <a:t>:</a:t>
            </a:r>
          </a:p>
          <a:p>
            <a:r>
              <a:rPr lang="en-US" dirty="0"/>
              <a:t>think independently, critically and creatively </a:t>
            </a:r>
          </a:p>
          <a:p>
            <a:r>
              <a:rPr lang="en-US" dirty="0"/>
              <a:t>learn various methods for analyzing and solving socially relevant problems</a:t>
            </a:r>
          </a:p>
          <a:p>
            <a:r>
              <a:rPr lang="en-US" dirty="0"/>
              <a:t>develop interdisciplinary cooperation skills, promoted through dialogue orientation and self-determined learning</a:t>
            </a:r>
          </a:p>
          <a:p>
            <a:r>
              <a:rPr lang="en-US" dirty="0"/>
              <a:t>develop future skills, such as the skills promoted by the E³UDRES² concepts and methods, as follows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10833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BC7E14-0BD6-48A5-BDB8-E669CFC2A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Intended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outcomes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9C9549-75DB-4A6D-B47C-D609CD49D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2540" indent="0" algn="l">
              <a:lnSpc>
                <a:spcPct val="107000"/>
              </a:lnSpc>
              <a:spcAft>
                <a:spcPts val="20"/>
              </a:spcAft>
              <a:buNone/>
            </a:pP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Students will be able to:</a:t>
            </a:r>
            <a:endParaRPr lang="hu-HU" sz="24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marR="254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understand the functions and operation of a complex system</a:t>
            </a:r>
            <a:endParaRPr lang="hu-HU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marR="254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determine, design/choose the main technical elements for creating the desired system,</a:t>
            </a:r>
            <a:endParaRPr lang="hu-HU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marR="254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present ideas in adequate form (e.g.: flow diagram, technical drawing)</a:t>
            </a:r>
            <a:endParaRPr lang="hu-HU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marR="254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understand the production, and assembly technology to create the physical system</a:t>
            </a:r>
            <a:endParaRPr lang="hu-HU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marR="254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act as a member of a professional team,</a:t>
            </a:r>
            <a:endParaRPr lang="hu-HU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marR="2540" lvl="0" indent="-342900" algn="l">
              <a:lnSpc>
                <a:spcPct val="107000"/>
              </a:lnSpc>
              <a:spcAft>
                <a:spcPts val="2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be responsible as an individual professional.</a:t>
            </a:r>
            <a:endParaRPr lang="hu-HU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968984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07EB92-4307-4EF0-976E-8C4CAEA3E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Main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future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skills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F90A221-7E56-4881-A250-AEDFE3DE1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4861"/>
            <a:ext cx="10515600" cy="4781453"/>
          </a:xfrm>
        </p:spPr>
        <p:txBody>
          <a:bodyPr>
            <a:noAutofit/>
          </a:bodyPr>
          <a:lstStyle/>
          <a:p>
            <a:pPr marR="2540" algn="just">
              <a:lnSpc>
                <a:spcPct val="103000"/>
              </a:lnSpc>
              <a:buClr>
                <a:srgbClr val="000000"/>
              </a:buClr>
              <a:buSzPts val="900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Creativity </a:t>
            </a:r>
            <a:endParaRPr lang="hu-H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 algn="just">
              <a:lnSpc>
                <a:spcPct val="103000"/>
              </a:lnSpc>
              <a:buClr>
                <a:srgbClr val="000000"/>
              </a:buClr>
              <a:buSzPts val="900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Computational Thinking and Digital Literacy </a:t>
            </a:r>
            <a:endParaRPr lang="hu-H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 algn="just">
              <a:lnSpc>
                <a:spcPct val="103000"/>
              </a:lnSpc>
              <a:buClr>
                <a:srgbClr val="000000"/>
              </a:buClr>
              <a:buSzPts val="900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New Media Literacy</a:t>
            </a:r>
            <a:endParaRPr lang="hu-H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 algn="just">
              <a:lnSpc>
                <a:spcPct val="103000"/>
              </a:lnSpc>
              <a:buClr>
                <a:srgbClr val="000000"/>
              </a:buClr>
              <a:buSzPts val="900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Social Intelligence</a:t>
            </a:r>
            <a:endParaRPr lang="hu-H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 algn="just">
              <a:lnSpc>
                <a:spcPct val="103000"/>
              </a:lnSpc>
              <a:buClr>
                <a:srgbClr val="000000"/>
              </a:buClr>
              <a:buSzPts val="900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Design Mindset</a:t>
            </a:r>
            <a:endParaRPr lang="hu-H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 algn="just">
              <a:lnSpc>
                <a:spcPct val="103000"/>
              </a:lnSpc>
              <a:buClr>
                <a:srgbClr val="000000"/>
              </a:buClr>
              <a:buSzPts val="900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Novel and Adaptive Thinking </a:t>
            </a:r>
            <a:endParaRPr lang="hu-H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 algn="just">
              <a:lnSpc>
                <a:spcPct val="103000"/>
              </a:lnSpc>
              <a:buClr>
                <a:srgbClr val="000000"/>
              </a:buClr>
              <a:buSzPts val="900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Sense Making </a:t>
            </a:r>
            <a:endParaRPr lang="hu-H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 algn="just">
              <a:lnSpc>
                <a:spcPct val="103000"/>
              </a:lnSpc>
              <a:buClr>
                <a:srgbClr val="000000"/>
              </a:buClr>
              <a:buSzPts val="900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(Virtual) Collaboration </a:t>
            </a:r>
            <a:endParaRPr lang="hu-H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 algn="just">
              <a:lnSpc>
                <a:spcPct val="103000"/>
              </a:lnSpc>
              <a:buClr>
                <a:srgbClr val="000000"/>
              </a:buClr>
              <a:buSzPts val="900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Cognitive Load Management</a:t>
            </a:r>
            <a:endParaRPr lang="hu-H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 algn="just">
              <a:lnSpc>
                <a:spcPct val="103000"/>
              </a:lnSpc>
              <a:spcAft>
                <a:spcPts val="20"/>
              </a:spcAft>
              <a:buClr>
                <a:srgbClr val="000000"/>
              </a:buClr>
              <a:buSzPts val="900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Cooperation skills</a:t>
            </a:r>
            <a:endParaRPr lang="hu-H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Future mindset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664737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CF01FD2-63A7-427A-A7E0-8BA0E7F57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Main project</a:t>
            </a:r>
            <a:r>
              <a:rPr lang="hu-HU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steps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(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getting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up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a project)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E78607A-60B5-4B20-88AE-7BF8239CA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2540">
              <a:lnSpc>
                <a:spcPct val="107000"/>
              </a:lnSpc>
            </a:pP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Literature review</a:t>
            </a: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>
              <a:lnSpc>
                <a:spcPct val="107000"/>
              </a:lnSpc>
            </a:pP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Engineering challenges 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 product/service design, development. 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Environment and supporting system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of engineering: Up to date 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knowledge, 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equipments</a:t>
            </a: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to apply in the engineering activity.</a:t>
            </a:r>
          </a:p>
          <a:p>
            <a:pPr marR="2540">
              <a:lnSpc>
                <a:spcPct val="107000"/>
              </a:lnSpc>
            </a:pP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Project design, project management 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 practice.</a:t>
            </a:r>
          </a:p>
          <a:p>
            <a:pPr marR="2540">
              <a:lnSpc>
                <a:spcPct val="107000"/>
              </a:lnSpc>
            </a:pP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Conception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of the e-car development/reconstruction</a:t>
            </a:r>
          </a:p>
          <a:p>
            <a:pPr marR="2540">
              <a:lnSpc>
                <a:spcPct val="107000"/>
              </a:lnSpc>
            </a:pP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Plan for realisation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: Detailed plan of the developing process.</a:t>
            </a:r>
          </a:p>
          <a:p>
            <a:pPr marR="2540">
              <a:lnSpc>
                <a:spcPct val="107000"/>
              </a:lnSpc>
            </a:pP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Presentation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: 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Introduction of an e-car conception.</a:t>
            </a:r>
          </a:p>
          <a:p>
            <a:pPr marR="2540">
              <a:lnSpc>
                <a:spcPct val="107000"/>
              </a:lnSpc>
              <a:spcAft>
                <a:spcPts val="20"/>
              </a:spcAft>
            </a:pPr>
            <a:r>
              <a:rPr lang="en-GB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Evaluation, assessment</a:t>
            </a:r>
            <a:endParaRPr lang="en-GB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413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16FE56-63C1-4333-BA44-1D2C562111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hu-HU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E-</a:t>
            </a:r>
            <a:r>
              <a:rPr lang="hu-HU" sz="44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car</a:t>
            </a:r>
            <a:r>
              <a:rPr lang="hu-HU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sz="44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development</a:t>
            </a:r>
            <a:r>
              <a:rPr lang="hu-HU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-I.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6215D39-A69A-4486-8803-C9D3C05007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hu-HU" sz="4000" dirty="0"/>
          </a:p>
          <a:p>
            <a:r>
              <a:rPr lang="hu-HU" sz="4000" b="1" dirty="0" err="1">
                <a:latin typeface="Magneto" panose="04030805050802020D02" pitchFamily="82" charset="0"/>
              </a:rPr>
              <a:t>Reconstruction</a:t>
            </a:r>
            <a:endParaRPr lang="hu-HU" sz="4000" b="1" dirty="0">
              <a:latin typeface="Magneto" panose="040308050508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806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31F229-710A-6346-8692-46F7028F0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Target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of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development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6AFAB41-3DB2-1F4D-BDCF-F5B2E26D3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Converting an </a:t>
            </a:r>
            <a:r>
              <a:rPr lang="hu-HU" dirty="0" err="1"/>
              <a:t>internal</a:t>
            </a:r>
            <a:r>
              <a:rPr lang="hu-HU" dirty="0"/>
              <a:t> </a:t>
            </a:r>
            <a:r>
              <a:rPr lang="hu-HU" dirty="0" err="1"/>
              <a:t>combustion</a:t>
            </a:r>
            <a:r>
              <a:rPr lang="hu-HU" dirty="0"/>
              <a:t> </a:t>
            </a:r>
            <a:r>
              <a:rPr lang="hu-HU" dirty="0" err="1"/>
              <a:t>engined</a:t>
            </a:r>
            <a:r>
              <a:rPr lang="hu-HU" dirty="0"/>
              <a:t> </a:t>
            </a:r>
            <a:r>
              <a:rPr lang="hu-HU" dirty="0" err="1"/>
              <a:t>car</a:t>
            </a:r>
            <a:r>
              <a:rPr lang="hu-HU" dirty="0"/>
              <a:t> -VW </a:t>
            </a:r>
            <a:r>
              <a:rPr lang="hu-HU" dirty="0" err="1"/>
              <a:t>Beetle</a:t>
            </a:r>
            <a:r>
              <a:rPr lang="hu-HU" dirty="0"/>
              <a:t>- </a:t>
            </a:r>
            <a:r>
              <a:rPr lang="hu-HU" dirty="0" err="1"/>
              <a:t>to</a:t>
            </a:r>
            <a:r>
              <a:rPr lang="hu-HU" dirty="0"/>
              <a:t> an </a:t>
            </a:r>
            <a:r>
              <a:rPr lang="hu-HU" dirty="0" err="1"/>
              <a:t>electric</a:t>
            </a:r>
            <a:r>
              <a:rPr lang="hu-HU" dirty="0"/>
              <a:t> </a:t>
            </a:r>
            <a:r>
              <a:rPr lang="hu-HU" dirty="0" err="1"/>
              <a:t>vehicle</a:t>
            </a:r>
            <a:r>
              <a:rPr lang="hu-HU" dirty="0"/>
              <a:t>.</a:t>
            </a:r>
          </a:p>
          <a:p>
            <a:r>
              <a:rPr lang="hu-HU" dirty="0"/>
              <a:t>The </a:t>
            </a:r>
            <a:r>
              <a:rPr lang="hu-HU" dirty="0" err="1"/>
              <a:t>rebuilt</a:t>
            </a:r>
            <a:r>
              <a:rPr lang="hu-HU" dirty="0"/>
              <a:t> </a:t>
            </a:r>
            <a:r>
              <a:rPr lang="hu-HU" dirty="0" err="1"/>
              <a:t>vehicle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be </a:t>
            </a:r>
            <a:r>
              <a:rPr lang="hu-HU" dirty="0" err="1"/>
              <a:t>used</a:t>
            </a:r>
            <a:r>
              <a:rPr lang="hu-HU" dirty="0"/>
              <a:t> in </a:t>
            </a:r>
            <a:r>
              <a:rPr lang="hu-HU" dirty="0" err="1"/>
              <a:t>road</a:t>
            </a:r>
            <a:r>
              <a:rPr lang="hu-HU" dirty="0"/>
              <a:t> </a:t>
            </a:r>
            <a:r>
              <a:rPr lang="hu-HU" dirty="0" err="1"/>
              <a:t>traffic</a:t>
            </a:r>
            <a:r>
              <a:rPr lang="hu-HU" dirty="0"/>
              <a:t>, </a:t>
            </a:r>
            <a:r>
              <a:rPr lang="hu-HU" dirty="0" err="1"/>
              <a:t>so</a:t>
            </a:r>
            <a:r>
              <a:rPr lang="hu-HU" dirty="0"/>
              <a:t> it is </a:t>
            </a:r>
            <a:r>
              <a:rPr lang="hu-HU" dirty="0" err="1"/>
              <a:t>technically</a:t>
            </a:r>
            <a:r>
              <a:rPr lang="hu-HU" dirty="0"/>
              <a:t> </a:t>
            </a:r>
            <a:r>
              <a:rPr lang="hu-HU" dirty="0" err="1"/>
              <a:t>safe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operate</a:t>
            </a:r>
            <a:r>
              <a:rPr lang="hu-HU" dirty="0"/>
              <a:t> and </a:t>
            </a:r>
            <a:r>
              <a:rPr lang="hu-HU" dirty="0" err="1"/>
              <a:t>complies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current</a:t>
            </a:r>
            <a:r>
              <a:rPr lang="hu-HU" dirty="0"/>
              <a:t> </a:t>
            </a:r>
            <a:r>
              <a:rPr lang="hu-HU" dirty="0" err="1"/>
              <a:t>regulations</a:t>
            </a:r>
            <a:r>
              <a:rPr lang="hu-HU" dirty="0"/>
              <a:t>.</a:t>
            </a:r>
          </a:p>
          <a:p>
            <a:r>
              <a:rPr lang="hu-HU" dirty="0"/>
              <a:t>The </a:t>
            </a:r>
            <a:r>
              <a:rPr lang="hu-HU" dirty="0" err="1"/>
              <a:t>vehicle</a:t>
            </a:r>
            <a:r>
              <a:rPr lang="hu-HU" dirty="0"/>
              <a:t> is </a:t>
            </a:r>
            <a:r>
              <a:rPr lang="hu-HU" dirty="0" err="1"/>
              <a:t>suitable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urban</a:t>
            </a:r>
            <a:r>
              <a:rPr lang="hu-HU" dirty="0"/>
              <a:t> </a:t>
            </a:r>
            <a:r>
              <a:rPr lang="hu-HU" dirty="0" err="1"/>
              <a:t>transport</a:t>
            </a:r>
            <a:r>
              <a:rPr lang="hu-HU" dirty="0"/>
              <a:t> </a:t>
            </a:r>
            <a:r>
              <a:rPr lang="hu-HU" dirty="0" err="1"/>
              <a:t>despite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weather</a:t>
            </a:r>
            <a:r>
              <a:rPr lang="hu-HU" dirty="0"/>
              <a:t> </a:t>
            </a:r>
            <a:r>
              <a:rPr lang="hu-HU" dirty="0" err="1"/>
              <a:t>conditions</a:t>
            </a:r>
            <a:r>
              <a:rPr lang="hu-HU" dirty="0"/>
              <a:t> in Europe.</a:t>
            </a:r>
          </a:p>
          <a:p>
            <a:r>
              <a:rPr lang="hu-HU" dirty="0"/>
              <a:t>The </a:t>
            </a:r>
            <a:r>
              <a:rPr lang="hu-HU" dirty="0" err="1"/>
              <a:t>vehicle</a:t>
            </a:r>
            <a:r>
              <a:rPr lang="hu-HU" dirty="0"/>
              <a:t> </a:t>
            </a:r>
            <a:r>
              <a:rPr lang="hu-HU" dirty="0" err="1"/>
              <a:t>shall</a:t>
            </a:r>
            <a:r>
              <a:rPr lang="hu-HU" dirty="0"/>
              <a:t> be </a:t>
            </a:r>
            <a:r>
              <a:rPr lang="hu-HU" dirty="0" err="1"/>
              <a:t>capable</a:t>
            </a:r>
            <a:r>
              <a:rPr lang="hu-HU" dirty="0"/>
              <a:t> of being </a:t>
            </a:r>
            <a:r>
              <a:rPr lang="hu-HU" dirty="0" err="1"/>
              <a:t>charged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charging</a:t>
            </a:r>
            <a:r>
              <a:rPr lang="hu-HU" dirty="0"/>
              <a:t> </a:t>
            </a:r>
            <a:r>
              <a:rPr lang="hu-HU" dirty="0" err="1"/>
              <a:t>stations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41470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71A8CA97-AC8A-82E4-649B-94E7AF7B6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683" y="0"/>
            <a:ext cx="10296634" cy="686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06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892</Words>
  <Application>Microsoft Office PowerPoint</Application>
  <PresentationFormat>Szélesvásznú</PresentationFormat>
  <Paragraphs>107</Paragraphs>
  <Slides>21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9" baseType="lpstr">
      <vt:lpstr>Aharoni</vt:lpstr>
      <vt:lpstr>Arial</vt:lpstr>
      <vt:lpstr>Calibri</vt:lpstr>
      <vt:lpstr>Calibri Light</vt:lpstr>
      <vt:lpstr>Magneto</vt:lpstr>
      <vt:lpstr>Symbol</vt:lpstr>
      <vt:lpstr>Wingdings</vt:lpstr>
      <vt:lpstr>Office-téma</vt:lpstr>
      <vt:lpstr>ILL-Circular Economy</vt:lpstr>
      <vt:lpstr>Target of the course</vt:lpstr>
      <vt:lpstr>Intended outcomes</vt:lpstr>
      <vt:lpstr>Intended outcomes</vt:lpstr>
      <vt:lpstr>Main future skills </vt:lpstr>
      <vt:lpstr>Main project steps (getting up a project)</vt:lpstr>
      <vt:lpstr>E-car development-I.</vt:lpstr>
      <vt:lpstr>Target of the development</vt:lpstr>
      <vt:lpstr>PowerPoint-bemutató</vt:lpstr>
      <vt:lpstr>PowerPoint-bemutató</vt:lpstr>
      <vt:lpstr>PowerPoint-bemutató</vt:lpstr>
      <vt:lpstr>System requirements</vt:lpstr>
      <vt:lpstr>E-car development-II.</vt:lpstr>
      <vt:lpstr>System description</vt:lpstr>
      <vt:lpstr>PowerPoint-bemutató</vt:lpstr>
      <vt:lpstr>PowerPoint-bemutató</vt:lpstr>
      <vt:lpstr>System requirements</vt:lpstr>
      <vt:lpstr>Tasks to be performed</vt:lpstr>
      <vt:lpstr>Tasks to be performed</vt:lpstr>
      <vt:lpstr>Tasks to be performed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ILL_Circular Economy</dc:title>
  <dc:creator>Zoltán Bártfai</dc:creator>
  <cp:lastModifiedBy>Zoltán Bártfai</cp:lastModifiedBy>
  <cp:revision>8</cp:revision>
  <dcterms:created xsi:type="dcterms:W3CDTF">2021-11-07T17:04:22Z</dcterms:created>
  <dcterms:modified xsi:type="dcterms:W3CDTF">2023-03-28T15:00:58Z</dcterms:modified>
</cp:coreProperties>
</file>