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265" r:id="rId6"/>
    <p:sldId id="258" r:id="rId7"/>
    <p:sldId id="262" r:id="rId8"/>
    <p:sldId id="264" r:id="rId9"/>
    <p:sldId id="263" r:id="rId10"/>
    <p:sldId id="266" r:id="rId11"/>
    <p:sldId id="267" r:id="rId12"/>
    <p:sldId id="260" r:id="rId1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DE6BCA0-ABA1-4FD3-9B61-FD676A3828BF}" v="485" dt="2023-03-21T16:00:07.4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59"/>
  </p:normalViewPr>
  <p:slideViewPr>
    <p:cSldViewPr snapToGrid="0">
      <p:cViewPr varScale="1">
        <p:scale>
          <a:sx n="105" d="100"/>
          <a:sy n="105" d="100"/>
        </p:scale>
        <p:origin x="84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stner Lena" userId="S::ptlkastner@fhstp.ac.at::32ac9301-0ee3-47cf-8515-7c88f5b51c38" providerId="AD" clId="Web-{9DE6BCA0-ABA1-4FD3-9B61-FD676A3828BF}"/>
    <pc:docChg chg="modSld">
      <pc:chgData name="Kastner Lena" userId="S::ptlkastner@fhstp.ac.at::32ac9301-0ee3-47cf-8515-7c88f5b51c38" providerId="AD" clId="Web-{9DE6BCA0-ABA1-4FD3-9B61-FD676A3828BF}" dt="2023-03-21T16:00:07.443" v="310" actId="20577"/>
      <pc:docMkLst>
        <pc:docMk/>
      </pc:docMkLst>
      <pc:sldChg chg="modSp">
        <pc:chgData name="Kastner Lena" userId="S::ptlkastner@fhstp.ac.at::32ac9301-0ee3-47cf-8515-7c88f5b51c38" providerId="AD" clId="Web-{9DE6BCA0-ABA1-4FD3-9B61-FD676A3828BF}" dt="2023-03-21T15:46:38.580" v="261"/>
        <pc:sldMkLst>
          <pc:docMk/>
          <pc:sldMk cId="2076441171" sldId="260"/>
        </pc:sldMkLst>
        <pc:spChg chg="mod">
          <ac:chgData name="Kastner Lena" userId="S::ptlkastner@fhstp.ac.at::32ac9301-0ee3-47cf-8515-7c88f5b51c38" providerId="AD" clId="Web-{9DE6BCA0-ABA1-4FD3-9B61-FD676A3828BF}" dt="2023-03-21T15:46:38.580" v="261"/>
          <ac:spMkLst>
            <pc:docMk/>
            <pc:sldMk cId="2076441171" sldId="260"/>
            <ac:spMk id="3" creationId="{CE25ECBE-A175-1DA8-7DBE-40E376D32408}"/>
          </ac:spMkLst>
        </pc:spChg>
      </pc:sldChg>
      <pc:sldChg chg="modSp">
        <pc:chgData name="Kastner Lena" userId="S::ptlkastner@fhstp.ac.at::32ac9301-0ee3-47cf-8515-7c88f5b51c38" providerId="AD" clId="Web-{9DE6BCA0-ABA1-4FD3-9B61-FD676A3828BF}" dt="2023-03-21T16:00:07.443" v="310" actId="20577"/>
        <pc:sldMkLst>
          <pc:docMk/>
          <pc:sldMk cId="385345768" sldId="263"/>
        </pc:sldMkLst>
        <pc:spChg chg="mod">
          <ac:chgData name="Kastner Lena" userId="S::ptlkastner@fhstp.ac.at::32ac9301-0ee3-47cf-8515-7c88f5b51c38" providerId="AD" clId="Web-{9DE6BCA0-ABA1-4FD3-9B61-FD676A3828BF}" dt="2023-03-21T16:00:07.443" v="310" actId="20577"/>
          <ac:spMkLst>
            <pc:docMk/>
            <pc:sldMk cId="385345768" sldId="263"/>
            <ac:spMk id="4" creationId="{4CA65F35-B215-7A4F-A4F6-9163C6909C6D}"/>
          </ac:spMkLst>
        </pc:spChg>
      </pc:sldChg>
      <pc:sldChg chg="modSp">
        <pc:chgData name="Kastner Lena" userId="S::ptlkastner@fhstp.ac.at::32ac9301-0ee3-47cf-8515-7c88f5b51c38" providerId="AD" clId="Web-{9DE6BCA0-ABA1-4FD3-9B61-FD676A3828BF}" dt="2023-03-21T15:35:08.938" v="43" actId="20577"/>
        <pc:sldMkLst>
          <pc:docMk/>
          <pc:sldMk cId="963666075" sldId="265"/>
        </pc:sldMkLst>
        <pc:spChg chg="mod">
          <ac:chgData name="Kastner Lena" userId="S::ptlkastner@fhstp.ac.at::32ac9301-0ee3-47cf-8515-7c88f5b51c38" providerId="AD" clId="Web-{9DE6BCA0-ABA1-4FD3-9B61-FD676A3828BF}" dt="2023-03-21T15:35:08.938" v="43" actId="20577"/>
          <ac:spMkLst>
            <pc:docMk/>
            <pc:sldMk cId="963666075" sldId="265"/>
            <ac:spMk id="4" creationId="{4AEE9C10-DC62-D227-43AE-6DEA9CB7FE1A}"/>
          </ac:spMkLst>
        </pc:spChg>
      </pc:sldChg>
      <pc:sldChg chg="addSp modSp">
        <pc:chgData name="Kastner Lena" userId="S::ptlkastner@fhstp.ac.at::32ac9301-0ee3-47cf-8515-7c88f5b51c38" providerId="AD" clId="Web-{9DE6BCA0-ABA1-4FD3-9B61-FD676A3828BF}" dt="2023-03-21T15:45:11.280" v="250" actId="20577"/>
        <pc:sldMkLst>
          <pc:docMk/>
          <pc:sldMk cId="1837416508" sldId="266"/>
        </pc:sldMkLst>
        <pc:spChg chg="mod">
          <ac:chgData name="Kastner Lena" userId="S::ptlkastner@fhstp.ac.at::32ac9301-0ee3-47cf-8515-7c88f5b51c38" providerId="AD" clId="Web-{9DE6BCA0-ABA1-4FD3-9B61-FD676A3828BF}" dt="2023-03-21T15:45:11.280" v="250" actId="20577"/>
          <ac:spMkLst>
            <pc:docMk/>
            <pc:sldMk cId="1837416508" sldId="266"/>
            <ac:spMk id="4" creationId="{CE1800EA-BD46-FE1F-8B0C-FEEA73165B90}"/>
          </ac:spMkLst>
        </pc:spChg>
        <pc:spChg chg="mod">
          <ac:chgData name="Kastner Lena" userId="S::ptlkastner@fhstp.ac.at::32ac9301-0ee3-47cf-8515-7c88f5b51c38" providerId="AD" clId="Web-{9DE6BCA0-ABA1-4FD3-9B61-FD676A3828BF}" dt="2023-03-21T15:45:01.046" v="247" actId="1076"/>
          <ac:spMkLst>
            <pc:docMk/>
            <pc:sldMk cId="1837416508" sldId="266"/>
            <ac:spMk id="8" creationId="{7CEFFC97-4976-FE80-2A38-0231E4A3F965}"/>
          </ac:spMkLst>
        </pc:spChg>
        <pc:picChg chg="add mod">
          <ac:chgData name="Kastner Lena" userId="S::ptlkastner@fhstp.ac.at::32ac9301-0ee3-47cf-8515-7c88f5b51c38" providerId="AD" clId="Web-{9DE6BCA0-ABA1-4FD3-9B61-FD676A3828BF}" dt="2023-03-21T15:44:49.171" v="246" actId="1076"/>
          <ac:picMkLst>
            <pc:docMk/>
            <pc:sldMk cId="1837416508" sldId="266"/>
            <ac:picMk id="2" creationId="{E0BDF428-48D3-216C-156F-8CAA49E03159}"/>
          </ac:picMkLst>
        </pc:picChg>
        <pc:picChg chg="mod">
          <ac:chgData name="Kastner Lena" userId="S::ptlkastner@fhstp.ac.at::32ac9301-0ee3-47cf-8515-7c88f5b51c38" providerId="AD" clId="Web-{9DE6BCA0-ABA1-4FD3-9B61-FD676A3828BF}" dt="2023-03-21T15:45:03.312" v="248" actId="1076"/>
          <ac:picMkLst>
            <pc:docMk/>
            <pc:sldMk cId="1837416508" sldId="266"/>
            <ac:picMk id="7" creationId="{BD650AE2-0B84-6593-C571-991B1F2A5907}"/>
          </ac:picMkLst>
        </pc:picChg>
        <pc:picChg chg="mod">
          <ac:chgData name="Kastner Lena" userId="S::ptlkastner@fhstp.ac.at::32ac9301-0ee3-47cf-8515-7c88f5b51c38" providerId="AD" clId="Web-{9DE6BCA0-ABA1-4FD3-9B61-FD676A3828BF}" dt="2023-03-21T15:44:39.998" v="243" actId="1076"/>
          <ac:picMkLst>
            <pc:docMk/>
            <pc:sldMk cId="1837416508" sldId="266"/>
            <ac:picMk id="1028" creationId="{D9BC34F2-9997-9B5E-3945-98EF89917495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EDEB32-BC53-6FF8-35A9-FBA5AAF2BC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5A40932-CE42-348B-AA0A-D258683260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E2AE797-FFA3-E26F-40F5-6FE6FFE68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C1C90-0AF0-E645-9CE1-8C5116A98E11}" type="datetimeFigureOut">
              <a:rPr lang="de-DE" smtClean="0"/>
              <a:t>27.03.23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1246DB6-E8E6-692A-2476-23E2CD58B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E7645EE-FDB3-03F2-3B5E-EF5888CC7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EDCC1-8858-CA42-BCDA-F144A86ACB6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0906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236FD8-C65F-AEB9-A9B3-FE432BFAD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391B3E65-EDAB-30F6-84E9-E6B6CF2B7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E502893-D159-D4A8-8CBE-0EEFB3915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C1C90-0AF0-E645-9CE1-8C5116A98E11}" type="datetimeFigureOut">
              <a:rPr lang="de-DE" smtClean="0"/>
              <a:t>27.03.23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AE807C4-FC20-C004-A0C1-1325EA888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646D453-7C69-325E-5BD5-78D3CD2EC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EDCC1-8858-CA42-BCDA-F144A86ACB6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9336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73A996A0-40D6-616D-E513-5BC6E53CA8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CCC8D30C-1547-B741-CEC8-19AC17ED44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86C217E-924A-6790-A0A0-F9FF0F082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C1C90-0AF0-E645-9CE1-8C5116A98E11}" type="datetimeFigureOut">
              <a:rPr lang="de-DE" smtClean="0"/>
              <a:t>27.03.23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07034B8-B04C-93DC-8A4D-A0F47D087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6EF89E6-34D1-173E-D696-CC6B06E10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EDCC1-8858-CA42-BCDA-F144A86ACB6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506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6722A5-D942-063B-F753-D9D0F2D3B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3D55C5B-D5A0-F0DF-A71F-2E2A21EA2F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ECA49E6-346C-1C0F-7047-FAF680E86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C1C90-0AF0-E645-9CE1-8C5116A98E11}" type="datetimeFigureOut">
              <a:rPr lang="de-DE" smtClean="0"/>
              <a:t>27.03.23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58A3B5E-2E78-F6F7-3337-D3FE6CF2B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1239F00-7F5E-80B8-F339-6D06F78D5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EDCC1-8858-CA42-BCDA-F144A86ACB6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271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0C4DF1-5DB7-EB5C-FE59-A2E7EBF5C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EB22276-CA39-C46D-A3AE-87EF85A83C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43AF4CF-5E9E-8CE5-CA92-D212B041A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C1C90-0AF0-E645-9CE1-8C5116A98E11}" type="datetimeFigureOut">
              <a:rPr lang="de-DE" smtClean="0"/>
              <a:t>27.03.23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30DC82F-5FB9-2758-CFDB-278E7EF1E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CC1673E-83B2-1D08-2707-49D87727E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EDCC1-8858-CA42-BCDA-F144A86ACB6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5179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058156-BEAD-AD92-6642-1A4A3CEFE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82F104F-58FE-7867-2230-B6BEB05D8B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F0135FD-10CF-8EBE-2F51-8B3BF3C819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6C8A964-80A9-EE13-FD7B-8199AF9E4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C1C90-0AF0-E645-9CE1-8C5116A98E11}" type="datetimeFigureOut">
              <a:rPr lang="de-DE" smtClean="0"/>
              <a:t>27.03.23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9922AAB-5738-6F6E-67DB-D27F680EB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B6FAE68-697A-1C80-2865-E2C4B66C8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EDCC1-8858-CA42-BCDA-F144A86ACB6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4703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14B5EB-B4E7-45AC-E3CE-5F7E4E04C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DE9CAB9-7124-BBFF-AE60-362252D410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C00E17A-C4C3-EB5D-C410-43F13D46DE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EEE6BCF-FF75-A93D-E8B0-E54590E4EF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2D76644D-D61B-4BE6-F6BC-A84B01FB56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AEE689D1-BD7E-DFCC-013B-CA62B5E60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C1C90-0AF0-E645-9CE1-8C5116A98E11}" type="datetimeFigureOut">
              <a:rPr lang="de-DE" smtClean="0"/>
              <a:t>27.03.23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11D36749-76C7-F27C-0164-E99B6D8B1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7EB4609-8934-642A-AC52-697F502B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EDCC1-8858-CA42-BCDA-F144A86ACB6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5843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75FFEE-5347-6CF5-FA83-BE94BF72D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E9AEEA1-822F-6AC3-8670-E2B8FCFD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C1C90-0AF0-E645-9CE1-8C5116A98E11}" type="datetimeFigureOut">
              <a:rPr lang="de-DE" smtClean="0"/>
              <a:t>27.03.23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5BB2F3E-6F39-34F3-91E4-8B5D40392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58651E0-AF12-4967-C37E-3FB4B3A8B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EDCC1-8858-CA42-BCDA-F144A86ACB6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6730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774075C-580B-0851-59A2-5F565BB3C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C1C90-0AF0-E645-9CE1-8C5116A98E11}" type="datetimeFigureOut">
              <a:rPr lang="de-DE" smtClean="0"/>
              <a:t>27.03.23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2312AB5-C726-65AB-0AC6-A27B2EA46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CD4CC07-859C-30C2-0890-C9AE81F86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EDCC1-8858-CA42-BCDA-F144A86ACB6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840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6ED94F-3247-CFDD-A359-156E27F54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CB97A91-AE76-D61A-FD2F-DCF28B85E6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316F1A4-CE7C-EA9F-CB19-15AFEC74F8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2E01C55-5017-38DD-4218-59CCB5AF5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C1C90-0AF0-E645-9CE1-8C5116A98E11}" type="datetimeFigureOut">
              <a:rPr lang="de-DE" smtClean="0"/>
              <a:t>27.03.23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B4A50C7-0B7A-F6A9-31B1-A6FA33AAA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DB861B7-1A74-3649-2781-87D284A9B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EDCC1-8858-CA42-BCDA-F144A86ACB6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0426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43639E-4B1C-DC71-CA7F-9C09876BB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1E85D56D-EC08-4FF9-076C-9F23B64A4B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C3ACBB3-24F5-C80A-C055-F08CE1E2F2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805523E-0D9F-D8BC-C389-2B7B8F738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C1C90-0AF0-E645-9CE1-8C5116A98E11}" type="datetimeFigureOut">
              <a:rPr lang="de-DE" smtClean="0"/>
              <a:t>27.03.23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97B138E-B1C3-FBF8-1A93-8DB19E305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2C9613D-210F-6AC8-F4C6-A5641993F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EDCC1-8858-CA42-BCDA-F144A86ACB6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7999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0FBB694D-1541-2AEE-4F8A-8265E186E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B70F97E-4F7D-9961-222B-F15B40FA9A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B25A582-2D11-EA7E-91A5-7808796EC5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3C1C90-0AF0-E645-9CE1-8C5116A98E11}" type="datetimeFigureOut">
              <a:rPr lang="de-DE" smtClean="0"/>
              <a:t>27.03.23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1847122-40C5-10C1-1853-F5357EC27F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79CABE3-5513-9B3A-7C36-745A938CF8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8EDCC1-8858-CA42-BCDA-F144A86ACB6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4480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onnenpark-stp.at/" TargetMode="External"/><Relationship Id="rId2" Type="http://schemas.openxmlformats.org/officeDocument/2006/relationships/hyperlink" Target="https://lames.at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nteraction-design.org/literature/topics/design-thinking" TargetMode="External"/><Relationship Id="rId13" Type="http://schemas.openxmlformats.org/officeDocument/2006/relationships/hyperlink" Target="https://lames.at/galleries/" TargetMode="External"/><Relationship Id="rId3" Type="http://schemas.openxmlformats.org/officeDocument/2006/relationships/hyperlink" Target="https://pixabay.com/vectors/pixel-cells-video-recording-3976293/" TargetMode="External"/><Relationship Id="rId7" Type="http://schemas.openxmlformats.org/officeDocument/2006/relationships/hyperlink" Target="https://pixabay.com/photos/welsh-corgi-dog-pet-animal-beach-1581119/" TargetMode="External"/><Relationship Id="rId12" Type="http://schemas.openxmlformats.org/officeDocument/2006/relationships/hyperlink" Target="https://www.sonnenpark-stp.at/der-park/geholzbestande/sonnenpark_map_2015_1304-q/" TargetMode="External"/><Relationship Id="rId2" Type="http://schemas.openxmlformats.org/officeDocument/2006/relationships/hyperlink" Target="https://pixabay.com/vectors/idea-visualization-line-art-3976295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ixabay.com/vectors/pixel-pixel-cells-path-landscape-3699343/" TargetMode="External"/><Relationship Id="rId11" Type="http://schemas.openxmlformats.org/officeDocument/2006/relationships/hyperlink" Target="https://www.sonnenpark-stp.at/downloads/" TargetMode="External"/><Relationship Id="rId5" Type="http://schemas.openxmlformats.org/officeDocument/2006/relationships/hyperlink" Target="https://pixabay.com/vectors/pixel-cells-seminar-conference-3974170/" TargetMode="External"/><Relationship Id="rId10" Type="http://schemas.openxmlformats.org/officeDocument/2006/relationships/hyperlink" Target="https://www.p3tv.at/webtv/10874-sanfte-sonnenpark-sanierung" TargetMode="External"/><Relationship Id="rId4" Type="http://schemas.openxmlformats.org/officeDocument/2006/relationships/hyperlink" Target="https://pixabay.com/vectors/pixel-cells-tutor-master-3974190/" TargetMode="External"/><Relationship Id="rId9" Type="http://schemas.openxmlformats.org/officeDocument/2006/relationships/hyperlink" Target="https://augustin.or.at/lamesaleikum-im-hort-der-lameisen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9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Ein Bild, das Himmel, draußen enthält.&#10;&#10;Automatisch generierte Beschreibung">
            <a:extLst>
              <a:ext uri="{FF2B5EF4-FFF2-40B4-BE49-F238E27FC236}">
                <a16:creationId xmlns:a16="http://schemas.microsoft.com/office/drawing/2014/main" id="{AA0D93B9-814C-478C-500A-65D4D1CA72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2"/>
          <a:stretch/>
        </p:blipFill>
        <p:spPr bwMode="auto">
          <a:xfrm>
            <a:off x="2522358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5B94975-9C22-AC39-EBBD-0ACC3DF716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5158" y="2145792"/>
            <a:ext cx="4303018" cy="4303835"/>
          </a:xfrm>
          <a:noFill/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de-AT" sz="2800" b="0" i="0" u="none" strike="noStrike" dirty="0" err="1">
                <a:effectLst/>
                <a:latin typeface="+mn-lt"/>
              </a:rPr>
              <a:t>Build</a:t>
            </a:r>
            <a:r>
              <a:rPr lang="de-AT" sz="2800" b="0" i="0" u="none" strike="noStrike" dirty="0">
                <a:effectLst/>
                <a:latin typeface="+mn-lt"/>
              </a:rPr>
              <a:t> and </a:t>
            </a:r>
            <a:r>
              <a:rPr lang="de-AT" sz="2800" b="0" i="0" u="none" strike="noStrike" dirty="0" err="1">
                <a:effectLst/>
                <a:latin typeface="+mn-lt"/>
              </a:rPr>
              <a:t>strengthen</a:t>
            </a:r>
            <a:r>
              <a:rPr lang="de-AT" sz="2800" b="0" i="0" u="none" strike="noStrike" dirty="0">
                <a:effectLst/>
                <a:latin typeface="+mn-lt"/>
              </a:rPr>
              <a:t> </a:t>
            </a:r>
            <a:r>
              <a:rPr lang="de-AT" sz="2800" b="0" i="0" u="none" strike="noStrike" dirty="0" err="1">
                <a:effectLst/>
                <a:latin typeface="+mn-lt"/>
              </a:rPr>
              <a:t>communities</a:t>
            </a:r>
            <a:r>
              <a:rPr lang="de-AT" sz="2800" b="0" i="0" u="none" strike="noStrike" dirty="0">
                <a:effectLst/>
                <a:latin typeface="+mn-lt"/>
              </a:rPr>
              <a:t> </a:t>
            </a:r>
            <a:br>
              <a:rPr lang="de-AT" sz="2800" b="0" i="0" u="none" strike="noStrike" dirty="0">
                <a:effectLst/>
                <a:latin typeface="+mn-lt"/>
              </a:rPr>
            </a:br>
            <a:r>
              <a:rPr lang="de-AT" sz="2800" dirty="0">
                <a:latin typeface="+mn-lt"/>
              </a:rPr>
              <a:t>- </a:t>
            </a:r>
            <a:br>
              <a:rPr lang="de-AT" sz="2800" dirty="0">
                <a:latin typeface="+mn-lt"/>
              </a:rPr>
            </a:br>
            <a:r>
              <a:rPr lang="de-AT" sz="2800" b="0" i="0" u="none" strike="noStrike" dirty="0" err="1">
                <a:effectLst/>
                <a:latin typeface="+mn-lt"/>
              </a:rPr>
              <a:t>How</a:t>
            </a:r>
            <a:r>
              <a:rPr lang="de-AT" sz="2800" b="0" i="0" u="none" strike="noStrike" dirty="0">
                <a:effectLst/>
                <a:latin typeface="+mn-lt"/>
              </a:rPr>
              <a:t> </a:t>
            </a:r>
            <a:r>
              <a:rPr lang="de-AT" sz="2800" b="0" i="0" u="none" strike="noStrike" dirty="0" err="1">
                <a:effectLst/>
                <a:latin typeface="+mn-lt"/>
              </a:rPr>
              <a:t>to</a:t>
            </a:r>
            <a:r>
              <a:rPr lang="de-AT" sz="2800" b="0" i="0" u="none" strike="noStrike" dirty="0">
                <a:effectLst/>
                <a:latin typeface="+mn-lt"/>
              </a:rPr>
              <a:t> </a:t>
            </a:r>
            <a:r>
              <a:rPr lang="de-AT" sz="2800" b="0" i="0" u="none" strike="noStrike" dirty="0" err="1">
                <a:effectLst/>
                <a:latin typeface="+mn-lt"/>
              </a:rPr>
              <a:t>use</a:t>
            </a:r>
            <a:r>
              <a:rPr lang="de-AT" sz="2800" b="0" i="0" u="none" strike="noStrike" dirty="0">
                <a:effectLst/>
                <a:latin typeface="+mn-lt"/>
              </a:rPr>
              <a:t> </a:t>
            </a:r>
            <a:r>
              <a:rPr lang="de-AT" sz="2800" b="0" i="0" u="none" strike="noStrike" dirty="0" err="1">
                <a:effectLst/>
                <a:latin typeface="+mn-lt"/>
              </a:rPr>
              <a:t>public</a:t>
            </a:r>
            <a:r>
              <a:rPr lang="de-AT" sz="2800" b="0" i="0" u="none" strike="noStrike" dirty="0">
                <a:effectLst/>
                <a:latin typeface="+mn-lt"/>
              </a:rPr>
              <a:t> </a:t>
            </a:r>
            <a:r>
              <a:rPr lang="de-AT" sz="2800" b="0" i="0" u="none" strike="noStrike" dirty="0" err="1">
                <a:effectLst/>
                <a:latin typeface="+mn-lt"/>
              </a:rPr>
              <a:t>space</a:t>
            </a:r>
            <a:r>
              <a:rPr lang="de-AT" sz="2800" b="0" i="0" u="none" strike="noStrike" dirty="0">
                <a:effectLst/>
                <a:latin typeface="+mn-lt"/>
              </a:rPr>
              <a:t> </a:t>
            </a:r>
            <a:r>
              <a:rPr lang="de-AT" sz="2800" b="0" i="0" u="none" strike="noStrike" dirty="0" err="1">
                <a:effectLst/>
                <a:latin typeface="+mn-lt"/>
              </a:rPr>
              <a:t>to</a:t>
            </a:r>
            <a:r>
              <a:rPr lang="de-AT" sz="2800" b="0" i="0" u="none" strike="noStrike" dirty="0">
                <a:effectLst/>
                <a:latin typeface="+mn-lt"/>
              </a:rPr>
              <a:t> </a:t>
            </a:r>
            <a:r>
              <a:rPr lang="de-AT" sz="2800" b="0" i="0" u="none" strike="noStrike" dirty="0" err="1">
                <a:effectLst/>
                <a:latin typeface="+mn-lt"/>
              </a:rPr>
              <a:t>empower</a:t>
            </a:r>
            <a:r>
              <a:rPr lang="de-AT" sz="2800" b="0" i="0" u="none" strike="noStrike" dirty="0">
                <a:effectLst/>
                <a:latin typeface="+mn-lt"/>
              </a:rPr>
              <a:t> </a:t>
            </a:r>
            <a:r>
              <a:rPr lang="de-AT" sz="2800" b="0" i="0" u="none" strike="noStrike" dirty="0" err="1">
                <a:effectLst/>
                <a:latin typeface="+mn-lt"/>
              </a:rPr>
              <a:t>participation</a:t>
            </a:r>
            <a:r>
              <a:rPr lang="de-AT" sz="2800" b="0" i="0" u="none" strike="noStrike" dirty="0">
                <a:effectLst/>
                <a:latin typeface="+mn-lt"/>
              </a:rPr>
              <a:t> and </a:t>
            </a:r>
            <a:r>
              <a:rPr lang="de-AT" sz="2800" b="0" i="0" u="none" strike="noStrike" dirty="0" err="1">
                <a:effectLst/>
                <a:latin typeface="+mn-lt"/>
              </a:rPr>
              <a:t>collectiveness</a:t>
            </a:r>
            <a:br>
              <a:rPr lang="de-AT" sz="2400" b="0" i="0" u="none" strike="noStrike" dirty="0">
                <a:effectLst/>
                <a:latin typeface="+mn-lt"/>
              </a:rPr>
            </a:br>
            <a:endParaRPr lang="de-DE" sz="2400" dirty="0">
              <a:latin typeface="+mn-lt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DE892F1-D447-5001-CF96-C7C9CB9D1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158" y="539113"/>
            <a:ext cx="1799813" cy="325538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A34509A7-1581-A414-DDD8-13C1B9C99328}"/>
              </a:ext>
            </a:extLst>
          </p:cNvPr>
          <p:cNvSpPr txBox="1"/>
          <p:nvPr/>
        </p:nvSpPr>
        <p:spPr>
          <a:xfrm>
            <a:off x="775902" y="1039556"/>
            <a:ext cx="185178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200" dirty="0"/>
              <a:t>I Living Lab 08</a:t>
            </a:r>
          </a:p>
        </p:txBody>
      </p:sp>
    </p:spTree>
    <p:extLst>
      <p:ext uri="{BB962C8B-B14F-4D97-AF65-F5344CB8AC3E}">
        <p14:creationId xmlns:p14="http://schemas.microsoft.com/office/powerpoint/2010/main" val="9747695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4AEE9C10-DC62-D227-43AE-6DEA9CB7FE1A}"/>
              </a:ext>
            </a:extLst>
          </p:cNvPr>
          <p:cNvSpPr txBox="1"/>
          <p:nvPr/>
        </p:nvSpPr>
        <p:spPr>
          <a:xfrm>
            <a:off x="853440" y="745719"/>
            <a:ext cx="4488280" cy="335906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400" dirty="0"/>
              <a:t>Plan </a:t>
            </a:r>
            <a:r>
              <a:rPr lang="de-DE" sz="2400" dirty="0" err="1"/>
              <a:t>for</a:t>
            </a:r>
            <a:r>
              <a:rPr lang="de-DE" sz="2400" dirty="0"/>
              <a:t> </a:t>
            </a:r>
            <a:r>
              <a:rPr lang="de-DE" sz="2400" dirty="0" err="1"/>
              <a:t>todays</a:t>
            </a:r>
            <a:r>
              <a:rPr lang="de-DE" sz="2400" dirty="0"/>
              <a:t> </a:t>
            </a:r>
            <a:r>
              <a:rPr lang="de-DE" sz="2400" dirty="0" err="1"/>
              <a:t>session</a:t>
            </a:r>
            <a:r>
              <a:rPr lang="de-DE" sz="2400" dirty="0"/>
              <a:t> – </a:t>
            </a:r>
            <a:r>
              <a:rPr lang="de-DE" sz="2400" b="1" dirty="0"/>
              <a:t>Session 2</a:t>
            </a:r>
          </a:p>
          <a:p>
            <a:pPr>
              <a:lnSpc>
                <a:spcPct val="150000"/>
              </a:lnSpc>
            </a:pPr>
            <a:endParaRPr lang="de-DE" sz="2400" dirty="0"/>
          </a:p>
          <a:p>
            <a:pPr>
              <a:lnSpc>
                <a:spcPct val="150000"/>
              </a:lnSpc>
            </a:pPr>
            <a:endParaRPr lang="de-DE" sz="24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 err="1"/>
              <a:t>Introducing</a:t>
            </a:r>
            <a:r>
              <a:rPr lang="de-DE" sz="2400" dirty="0"/>
              <a:t> Andi!</a:t>
            </a:r>
          </a:p>
          <a:p>
            <a:pPr lvl="1">
              <a:lnSpc>
                <a:spcPct val="150000"/>
              </a:lnSpc>
            </a:pPr>
            <a:endParaRPr lang="de-DE" sz="2400" dirty="0"/>
          </a:p>
          <a:p>
            <a:pPr marL="742950" lvl="1" indent="-285750">
              <a:lnSpc>
                <a:spcPct val="150000"/>
              </a:lnSpc>
              <a:buFontTx/>
              <a:buChar char="-"/>
            </a:pPr>
            <a:endParaRPr lang="de-DE" sz="240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87581284-3536-B74B-4445-83882F5EE15C}"/>
              </a:ext>
            </a:extLst>
          </p:cNvPr>
          <p:cNvSpPr txBox="1"/>
          <p:nvPr/>
        </p:nvSpPr>
        <p:spPr>
          <a:xfrm>
            <a:off x="853440" y="3175854"/>
            <a:ext cx="4430380" cy="5890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 err="1"/>
              <a:t>Our</a:t>
            </a:r>
            <a:r>
              <a:rPr lang="de-DE" sz="2400" dirty="0"/>
              <a:t> </a:t>
            </a:r>
            <a:r>
              <a:rPr lang="de-DE" sz="2400" dirty="0" err="1"/>
              <a:t>next</a:t>
            </a:r>
            <a:r>
              <a:rPr lang="de-DE" sz="2400" dirty="0"/>
              <a:t> </a:t>
            </a:r>
            <a:r>
              <a:rPr lang="de-DE" sz="2400" dirty="0" err="1"/>
              <a:t>session</a:t>
            </a:r>
            <a:r>
              <a:rPr lang="de-DE" sz="2400" dirty="0"/>
              <a:t>: </a:t>
            </a:r>
            <a:r>
              <a:rPr lang="de-DE" sz="2400" dirty="0" err="1"/>
              <a:t>dates</a:t>
            </a:r>
            <a:r>
              <a:rPr lang="de-DE" sz="2400" dirty="0"/>
              <a:t>, </a:t>
            </a:r>
            <a:r>
              <a:rPr lang="de-DE" sz="2400" dirty="0" err="1"/>
              <a:t>tasks</a:t>
            </a:r>
            <a:r>
              <a:rPr lang="de-DE" sz="2400" dirty="0"/>
              <a:t>,…</a:t>
            </a:r>
          </a:p>
        </p:txBody>
      </p:sp>
      <p:pic>
        <p:nvPicPr>
          <p:cNvPr id="7" name="Grafik 6" descr="Ein Bild, das Text enthält.&#10;&#10;Automatisch generierte Beschreibung">
            <a:extLst>
              <a:ext uri="{FF2B5EF4-FFF2-40B4-BE49-F238E27FC236}">
                <a16:creationId xmlns:a16="http://schemas.microsoft.com/office/drawing/2014/main" id="{A7EE163C-2D74-D244-77A5-0D6F611D29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4720" y="3429000"/>
            <a:ext cx="6593840" cy="329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6660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C5A7021B-01CD-FB9B-942E-C20495FC131A}"/>
              </a:ext>
            </a:extLst>
          </p:cNvPr>
          <p:cNvSpPr txBox="1"/>
          <p:nvPr/>
        </p:nvSpPr>
        <p:spPr>
          <a:xfrm>
            <a:off x="482744" y="443567"/>
            <a:ext cx="6593023" cy="29854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err="1">
                <a:cs typeface="Poppins" pitchFamily="2" charset="77"/>
              </a:rPr>
              <a:t>Our</a:t>
            </a:r>
            <a:r>
              <a:rPr lang="de-DE" sz="2000" b="1" dirty="0">
                <a:cs typeface="Poppins" pitchFamily="2" charset="77"/>
              </a:rPr>
              <a:t> </a:t>
            </a:r>
            <a:r>
              <a:rPr lang="de-DE" sz="2000" b="1" dirty="0" err="1">
                <a:cs typeface="Poppins" pitchFamily="2" charset="77"/>
              </a:rPr>
              <a:t>partner</a:t>
            </a:r>
            <a:endParaRPr lang="de-DE" sz="2000" b="1" dirty="0">
              <a:cs typeface="Poppins" pitchFamily="2" charset="77"/>
            </a:endParaRPr>
          </a:p>
          <a:p>
            <a:endParaRPr lang="de-DE" sz="2000" dirty="0">
              <a:cs typeface="Poppins" pitchFamily="2" charset="77"/>
            </a:endParaRPr>
          </a:p>
          <a:p>
            <a:r>
              <a:rPr lang="de-DE" sz="2000" dirty="0">
                <a:cs typeface="Poppins" pitchFamily="2" charset="77"/>
              </a:rPr>
              <a:t>Andi </a:t>
            </a:r>
            <a:r>
              <a:rPr lang="de-DE" sz="2000" dirty="0" err="1">
                <a:cs typeface="Poppins" pitchFamily="2" charset="77"/>
              </a:rPr>
              <a:t>Fränzl</a:t>
            </a:r>
            <a:endParaRPr lang="de-DE" sz="2000" dirty="0">
              <a:cs typeface="Poppins" pitchFamily="2" charset="77"/>
            </a:endParaRPr>
          </a:p>
          <a:p>
            <a:pPr>
              <a:lnSpc>
                <a:spcPct val="150000"/>
              </a:lnSpc>
            </a:pPr>
            <a:r>
              <a:rPr lang="de-DE" sz="2000" dirty="0">
                <a:cs typeface="Poppins" pitchFamily="2" charset="77"/>
              </a:rPr>
              <a:t>Lames – </a:t>
            </a:r>
            <a:r>
              <a:rPr lang="de-DE" sz="2000" dirty="0" err="1">
                <a:cs typeface="Poppins" pitchFamily="2" charset="77"/>
              </a:rPr>
              <a:t>located</a:t>
            </a:r>
            <a:r>
              <a:rPr lang="de-DE" sz="2000" dirty="0">
                <a:cs typeface="Poppins" pitchFamily="2" charset="77"/>
              </a:rPr>
              <a:t> in </a:t>
            </a:r>
            <a:r>
              <a:rPr lang="de-DE" sz="2000" dirty="0" err="1">
                <a:cs typeface="Poppins" pitchFamily="2" charset="77"/>
              </a:rPr>
              <a:t>the</a:t>
            </a:r>
            <a:r>
              <a:rPr lang="de-DE" sz="2000" dirty="0">
                <a:cs typeface="Poppins" pitchFamily="2" charset="77"/>
              </a:rPr>
              <a:t> Sonnenpark St. Pölten (Lower Austria) </a:t>
            </a:r>
          </a:p>
          <a:p>
            <a:pPr>
              <a:lnSpc>
                <a:spcPct val="150000"/>
              </a:lnSpc>
            </a:pPr>
            <a:r>
              <a:rPr lang="de-DE" sz="2000" dirty="0">
                <a:cs typeface="Poppins" pitchFamily="2" charset="77"/>
                <a:hlinkClick r:id="rId2"/>
              </a:rPr>
              <a:t>https://lames.at</a:t>
            </a:r>
            <a:endParaRPr lang="de-DE" sz="2000" dirty="0">
              <a:cs typeface="Poppins" pitchFamily="2" charset="77"/>
            </a:endParaRPr>
          </a:p>
          <a:p>
            <a:pPr>
              <a:lnSpc>
                <a:spcPct val="150000"/>
              </a:lnSpc>
            </a:pPr>
            <a:r>
              <a:rPr lang="de-DE" sz="2000" dirty="0">
                <a:cs typeface="Poppins" pitchFamily="2" charset="77"/>
                <a:hlinkClick r:id="rId3"/>
              </a:rPr>
              <a:t>https://www.sonnenpark-stp.at</a:t>
            </a:r>
            <a:r>
              <a:rPr lang="de-DE" sz="2000" dirty="0">
                <a:cs typeface="Poppins" pitchFamily="2" charset="77"/>
              </a:rPr>
              <a:t> </a:t>
            </a:r>
          </a:p>
          <a:p>
            <a:endParaRPr lang="de-DE" sz="2000" dirty="0"/>
          </a:p>
          <a:p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86BE395-98C5-B848-DDEC-5DA04543AC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623" y="3537066"/>
            <a:ext cx="2347559" cy="2816105"/>
          </a:xfrm>
          <a:prstGeom prst="rect">
            <a:avLst/>
          </a:prstGeom>
        </p:spPr>
      </p:pic>
      <p:pic>
        <p:nvPicPr>
          <p:cNvPr id="16" name="Grafik 15" descr="Ein Bild, das Person, drinnen, Mann, Vorbereiten enthält.&#10;&#10;Automatisch generierte Beschreibung">
            <a:extLst>
              <a:ext uri="{FF2B5EF4-FFF2-40B4-BE49-F238E27FC236}">
                <a16:creationId xmlns:a16="http://schemas.microsoft.com/office/drawing/2014/main" id="{2ADD7D63-09F4-57F8-1FB9-05AB185E30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5287" y="3120905"/>
            <a:ext cx="4881248" cy="3232266"/>
          </a:xfrm>
          <a:prstGeom prst="rect">
            <a:avLst/>
          </a:prstGeom>
        </p:spPr>
      </p:pic>
      <p:pic>
        <p:nvPicPr>
          <p:cNvPr id="10" name="Grafik 9" descr="Ein Bild, das Text, Elektronik enthält.&#10;&#10;Automatisch generierte Beschreibung">
            <a:extLst>
              <a:ext uri="{FF2B5EF4-FFF2-40B4-BE49-F238E27FC236}">
                <a16:creationId xmlns:a16="http://schemas.microsoft.com/office/drawing/2014/main" id="{DBFE44AF-68F3-653F-3BCB-F9546E34C0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75767" y="108774"/>
            <a:ext cx="4460721" cy="664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7564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E6F01E9F-6B0E-4CF9-87AF-27ECD8D460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k 3" descr="Ein Bild, das Gras, draußen, Baum, Haus enthält.&#10;&#10;Automatisch generierte Beschreibung">
            <a:extLst>
              <a:ext uri="{FF2B5EF4-FFF2-40B4-BE49-F238E27FC236}">
                <a16:creationId xmlns:a16="http://schemas.microsoft.com/office/drawing/2014/main" id="{1E64C868-DF55-757A-0A2C-6B42BADE3D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39" r="17319"/>
          <a:stretch/>
        </p:blipFill>
        <p:spPr>
          <a:xfrm>
            <a:off x="20" y="10"/>
            <a:ext cx="4635480" cy="3428986"/>
          </a:xfrm>
          <a:prstGeom prst="rect">
            <a:avLst/>
          </a:prstGeom>
        </p:spPr>
      </p:pic>
      <p:pic>
        <p:nvPicPr>
          <p:cNvPr id="7" name="Grafik 6" descr="Ein Bild, das Baum, draußen, Gras, Flugzeug enthält.&#10;&#10;Automatisch generierte Beschreibung">
            <a:extLst>
              <a:ext uri="{FF2B5EF4-FFF2-40B4-BE49-F238E27FC236}">
                <a16:creationId xmlns:a16="http://schemas.microsoft.com/office/drawing/2014/main" id="{BDA78FA6-E5B6-6DC6-D51E-D934C07585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454" r="2" b="20076"/>
          <a:stretch/>
        </p:blipFill>
        <p:spPr>
          <a:xfrm>
            <a:off x="20" y="3548987"/>
            <a:ext cx="4635480" cy="3309011"/>
          </a:xfrm>
          <a:prstGeom prst="rect">
            <a:avLst/>
          </a:prstGeom>
        </p:spPr>
      </p:pic>
      <p:pic>
        <p:nvPicPr>
          <p:cNvPr id="5" name="Grafik 4" descr="Ein Bild, das Baum, draußen, Himmel, Haus enthält.&#10;&#10;Automatisch generierte Beschreibung">
            <a:extLst>
              <a:ext uri="{FF2B5EF4-FFF2-40B4-BE49-F238E27FC236}">
                <a16:creationId xmlns:a16="http://schemas.microsoft.com/office/drawing/2014/main" id="{751C40DE-5DB2-5469-FAE2-5B9980B144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873" r="7402" b="-1"/>
          <a:stretch/>
        </p:blipFill>
        <p:spPr>
          <a:xfrm>
            <a:off x="4738959" y="10"/>
            <a:ext cx="7453039" cy="4422801"/>
          </a:xfrm>
          <a:prstGeom prst="rect">
            <a:avLst/>
          </a:prstGeom>
        </p:spPr>
      </p:pic>
      <p:pic>
        <p:nvPicPr>
          <p:cNvPr id="13" name="Grafik 12" descr="Ein Bild, das Person, drinnen enthält.&#10;&#10;Automatisch generierte Beschreibung">
            <a:extLst>
              <a:ext uri="{FF2B5EF4-FFF2-40B4-BE49-F238E27FC236}">
                <a16:creationId xmlns:a16="http://schemas.microsoft.com/office/drawing/2014/main" id="{1A55395F-5856-F88E-5E30-6F74D2DF086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1189" b="-3"/>
          <a:stretch/>
        </p:blipFill>
        <p:spPr>
          <a:xfrm>
            <a:off x="4735912" y="4526276"/>
            <a:ext cx="2430949" cy="2331725"/>
          </a:xfrm>
          <a:prstGeom prst="rect">
            <a:avLst/>
          </a:prstGeom>
        </p:spPr>
      </p:pic>
      <p:pic>
        <p:nvPicPr>
          <p:cNvPr id="9" name="Grafik 8" descr="Ein Bild, das Person, Wand, drinnen enthält.&#10;&#10;Automatisch generierte Beschreibung">
            <a:extLst>
              <a:ext uri="{FF2B5EF4-FFF2-40B4-BE49-F238E27FC236}">
                <a16:creationId xmlns:a16="http://schemas.microsoft.com/office/drawing/2014/main" id="{1FBF1E25-8A2D-B03C-D7E8-35093D03CD7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705" r="-5" b="24251"/>
          <a:stretch/>
        </p:blipFill>
        <p:spPr>
          <a:xfrm>
            <a:off x="7267272" y="4526276"/>
            <a:ext cx="2412157" cy="2331725"/>
          </a:xfrm>
          <a:prstGeom prst="rect">
            <a:avLst/>
          </a:prstGeom>
        </p:spPr>
      </p:pic>
      <p:pic>
        <p:nvPicPr>
          <p:cNvPr id="11" name="Grafik 10" descr="Ein Bild, das drinnen, zugemüllt, mehrere enthält.&#10;&#10;Automatisch generierte Beschreibung">
            <a:extLst>
              <a:ext uri="{FF2B5EF4-FFF2-40B4-BE49-F238E27FC236}">
                <a16:creationId xmlns:a16="http://schemas.microsoft.com/office/drawing/2014/main" id="{4EFE7C92-DB7E-562E-3687-81FDB4B1902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335" r="-7" b="-7"/>
          <a:stretch/>
        </p:blipFill>
        <p:spPr>
          <a:xfrm>
            <a:off x="9779836" y="4526274"/>
            <a:ext cx="2412157" cy="2331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4258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934FAFD7-6975-D481-EA37-55BA67CD9F23}"/>
              </a:ext>
            </a:extLst>
          </p:cNvPr>
          <p:cNvSpPr txBox="1"/>
          <p:nvPr/>
        </p:nvSpPr>
        <p:spPr>
          <a:xfrm>
            <a:off x="926592" y="914400"/>
            <a:ext cx="9741000" cy="30300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err="1"/>
              <a:t>Our</a:t>
            </a:r>
            <a:r>
              <a:rPr lang="de-DE" sz="2800" b="1" dirty="0"/>
              <a:t> </a:t>
            </a:r>
            <a:r>
              <a:rPr lang="de-DE" sz="2800" b="1" dirty="0" err="1"/>
              <a:t>next</a:t>
            </a:r>
            <a:r>
              <a:rPr lang="de-DE" sz="2800" b="1" dirty="0"/>
              <a:t> </a:t>
            </a:r>
            <a:r>
              <a:rPr lang="de-DE" sz="2800" b="1" dirty="0" err="1"/>
              <a:t>meeting</a:t>
            </a:r>
            <a:endParaRPr lang="de-DE" sz="2800" b="1" dirty="0"/>
          </a:p>
          <a:p>
            <a:endParaRPr lang="de-DE" sz="2000" b="1" dirty="0"/>
          </a:p>
          <a:p>
            <a:r>
              <a:rPr lang="de-DE" sz="2000" b="1" dirty="0"/>
              <a:t>		</a:t>
            </a:r>
          </a:p>
          <a:p>
            <a:pPr>
              <a:lnSpc>
                <a:spcPct val="150000"/>
              </a:lnSpc>
            </a:pPr>
            <a:r>
              <a:rPr lang="de-DE" sz="2400" dirty="0"/>
              <a:t>					</a:t>
            </a:r>
            <a:r>
              <a:rPr lang="de-DE" sz="2400" dirty="0">
                <a:highlight>
                  <a:srgbClr val="FFFF00"/>
                </a:highlight>
              </a:rPr>
              <a:t>Tuesday 18th </a:t>
            </a:r>
            <a:r>
              <a:rPr lang="de-DE" sz="2400" dirty="0" err="1">
                <a:highlight>
                  <a:srgbClr val="FFFF00"/>
                </a:highlight>
              </a:rPr>
              <a:t>of</a:t>
            </a:r>
            <a:r>
              <a:rPr lang="de-DE" sz="2400" dirty="0">
                <a:highlight>
                  <a:srgbClr val="FFFF00"/>
                </a:highlight>
              </a:rPr>
              <a:t> April 18:30 – 20:30 CET</a:t>
            </a:r>
          </a:p>
          <a:p>
            <a:pPr>
              <a:lnSpc>
                <a:spcPct val="150000"/>
              </a:lnSpc>
            </a:pPr>
            <a:endParaRPr lang="de-DE" sz="2000" dirty="0">
              <a:highlight>
                <a:srgbClr val="FFFF00"/>
              </a:highlight>
            </a:endParaRPr>
          </a:p>
          <a:p>
            <a:pPr>
              <a:lnSpc>
                <a:spcPct val="150000"/>
              </a:lnSpc>
            </a:pPr>
            <a:endParaRPr lang="de-DE" sz="2000" dirty="0"/>
          </a:p>
          <a:p>
            <a:pPr>
              <a:lnSpc>
                <a:spcPct val="150000"/>
              </a:lnSpc>
            </a:pPr>
            <a:endParaRPr lang="de-DE" sz="2000" dirty="0"/>
          </a:p>
        </p:txBody>
      </p:sp>
      <p:pic>
        <p:nvPicPr>
          <p:cNvPr id="6" name="Grafik 5" descr="Ein Bild, das Musik, Klavier, Dunkel enthält.&#10;&#10;Automatisch generierte Beschreibung">
            <a:extLst>
              <a:ext uri="{FF2B5EF4-FFF2-40B4-BE49-F238E27FC236}">
                <a16:creationId xmlns:a16="http://schemas.microsoft.com/office/drawing/2014/main" id="{004D8362-B368-CB97-3249-C82524D5D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592" y="3071812"/>
            <a:ext cx="5426037" cy="323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942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4CA65F35-B215-7A4F-A4F6-9163C6909C6D}"/>
              </a:ext>
            </a:extLst>
          </p:cNvPr>
          <p:cNvSpPr txBox="1"/>
          <p:nvPr/>
        </p:nvSpPr>
        <p:spPr>
          <a:xfrm>
            <a:off x="732324" y="630174"/>
            <a:ext cx="4888187" cy="58785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sz="2000" b="1" dirty="0"/>
              <a:t>Tasks </a:t>
            </a:r>
            <a:r>
              <a:rPr lang="de-DE" sz="2000" b="1" dirty="0" err="1"/>
              <a:t>until</a:t>
            </a:r>
            <a:r>
              <a:rPr lang="de-DE" sz="2000" b="1" dirty="0"/>
              <a:t> Session 3</a:t>
            </a:r>
          </a:p>
          <a:p>
            <a:endParaRPr lang="de-DE" sz="2000" dirty="0"/>
          </a:p>
          <a:p>
            <a:pPr>
              <a:lnSpc>
                <a:spcPct val="150000"/>
              </a:lnSpc>
            </a:pPr>
            <a:r>
              <a:rPr lang="de-DE" sz="2000" u="sng" dirty="0"/>
              <a:t>Discover </a:t>
            </a:r>
            <a:r>
              <a:rPr lang="de-DE" sz="2000" u="sng" dirty="0" err="1"/>
              <a:t>your</a:t>
            </a:r>
            <a:r>
              <a:rPr lang="de-DE" sz="2000" u="sng" dirty="0"/>
              <a:t> </a:t>
            </a:r>
            <a:r>
              <a:rPr lang="de-DE" sz="2000" u="sng" dirty="0" err="1"/>
              <a:t>surrounding</a:t>
            </a:r>
            <a:r>
              <a:rPr lang="de-DE" sz="2000" u="sng" dirty="0"/>
              <a:t>!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à"/>
            </a:pPr>
            <a:r>
              <a:rPr lang="de-DE" sz="2000" dirty="0">
                <a:sym typeface="Wingdings" pitchFamily="2" charset="2"/>
              </a:rPr>
              <a:t>Find a </a:t>
            </a:r>
            <a:r>
              <a:rPr lang="de-DE" sz="2000" dirty="0" err="1">
                <a:sym typeface="Wingdings" pitchFamily="2" charset="2"/>
              </a:rPr>
              <a:t>public</a:t>
            </a:r>
            <a:r>
              <a:rPr lang="de-DE" sz="2000" dirty="0">
                <a:sym typeface="Wingdings" pitchFamily="2" charset="2"/>
              </a:rPr>
              <a:t> </a:t>
            </a:r>
            <a:r>
              <a:rPr lang="de-DE" sz="2000" dirty="0" err="1">
                <a:sym typeface="Wingdings" pitchFamily="2" charset="2"/>
              </a:rPr>
              <a:t>space</a:t>
            </a:r>
            <a:r>
              <a:rPr lang="de-DE" sz="2000" dirty="0">
                <a:sym typeface="Wingdings" pitchFamily="2" charset="2"/>
              </a:rPr>
              <a:t> in </a:t>
            </a:r>
            <a:r>
              <a:rPr lang="de-DE" sz="2000" dirty="0" err="1">
                <a:sym typeface="Wingdings" pitchFamily="2" charset="2"/>
              </a:rPr>
              <a:t>your</a:t>
            </a:r>
            <a:r>
              <a:rPr lang="de-DE" sz="2000" dirty="0">
                <a:sym typeface="Wingdings" pitchFamily="2" charset="2"/>
              </a:rPr>
              <a:t> </a:t>
            </a:r>
            <a:r>
              <a:rPr lang="de-DE" sz="2000" dirty="0" err="1">
                <a:sym typeface="Wingdings" pitchFamily="2" charset="2"/>
              </a:rPr>
              <a:t>surrounding</a:t>
            </a:r>
            <a:endParaRPr lang="de-DE" sz="2000" dirty="0">
              <a:sym typeface="Wingdings" pitchFamily="2" charset="2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à"/>
            </a:pPr>
            <a:r>
              <a:rPr lang="de-DE" sz="2000" dirty="0" err="1">
                <a:sym typeface="Wingdings" pitchFamily="2" charset="2"/>
              </a:rPr>
              <a:t>Observe</a:t>
            </a:r>
            <a:r>
              <a:rPr lang="de-DE" sz="2000" dirty="0">
                <a:sym typeface="Wingdings" pitchFamily="2" charset="2"/>
              </a:rPr>
              <a:t>!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à"/>
            </a:pPr>
            <a:endParaRPr lang="de-DE" sz="2000" dirty="0">
              <a:sym typeface="Wingdings" pitchFamily="2" charset="2"/>
            </a:endParaRPr>
          </a:p>
          <a:p>
            <a:pPr>
              <a:lnSpc>
                <a:spcPct val="150000"/>
              </a:lnSpc>
            </a:pPr>
            <a:endParaRPr lang="de-DE" sz="2000" dirty="0">
              <a:sym typeface="Wingdings" pitchFamily="2" charset="2"/>
            </a:endParaRPr>
          </a:p>
          <a:p>
            <a:pPr>
              <a:lnSpc>
                <a:spcPct val="150000"/>
              </a:lnSpc>
            </a:pPr>
            <a:endParaRPr lang="de-DE" sz="2000" dirty="0">
              <a:sym typeface="Wingdings" pitchFamily="2" charset="2"/>
            </a:endParaRPr>
          </a:p>
          <a:p>
            <a:pPr>
              <a:lnSpc>
                <a:spcPct val="150000"/>
              </a:lnSpc>
            </a:pPr>
            <a:r>
              <a:rPr lang="de-DE" sz="2000" u="sng" dirty="0">
                <a:sym typeface="Wingdings" pitchFamily="2" charset="2"/>
              </a:rPr>
              <a:t>Research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à"/>
            </a:pPr>
            <a:r>
              <a:rPr lang="de-DE" sz="2000" dirty="0">
                <a:sym typeface="Wingdings" pitchFamily="2" charset="2"/>
              </a:rPr>
              <a:t>Find 2 </a:t>
            </a:r>
            <a:r>
              <a:rPr lang="de-DE" sz="2000" dirty="0" err="1">
                <a:sym typeface="Wingdings" pitchFamily="2" charset="2"/>
              </a:rPr>
              <a:t>sources</a:t>
            </a:r>
            <a:r>
              <a:rPr lang="de-DE" sz="2000" dirty="0">
                <a:sym typeface="Wingdings" pitchFamily="2" charset="2"/>
              </a:rPr>
              <a:t> (</a:t>
            </a:r>
            <a:r>
              <a:rPr lang="de-DE" sz="2000" dirty="0" err="1">
                <a:sym typeface="Wingdings" pitchFamily="2" charset="2"/>
              </a:rPr>
              <a:t>article</a:t>
            </a:r>
            <a:r>
              <a:rPr lang="de-DE" sz="2000" dirty="0">
                <a:sym typeface="Wingdings" pitchFamily="2" charset="2"/>
              </a:rPr>
              <a:t>, </a:t>
            </a:r>
            <a:r>
              <a:rPr lang="de-DE" sz="2000" dirty="0" err="1">
                <a:sym typeface="Wingdings" pitchFamily="2" charset="2"/>
              </a:rPr>
              <a:t>study</a:t>
            </a:r>
            <a:r>
              <a:rPr lang="de-DE" sz="2000" dirty="0">
                <a:sym typeface="Wingdings" pitchFamily="2" charset="2"/>
              </a:rPr>
              <a:t>,…)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à"/>
            </a:pPr>
            <a:r>
              <a:rPr lang="de-DE" sz="2000" dirty="0">
                <a:sym typeface="Wingdings" pitchFamily="2" charset="2"/>
              </a:rPr>
              <a:t>Short </a:t>
            </a:r>
            <a:r>
              <a:rPr lang="de-DE" sz="2000" dirty="0" err="1">
                <a:sym typeface="Wingdings" pitchFamily="2" charset="2"/>
              </a:rPr>
              <a:t>summary</a:t>
            </a:r>
            <a:r>
              <a:rPr lang="de-DE" sz="2000" dirty="0">
                <a:sym typeface="Wingdings" pitchFamily="2" charset="2"/>
              </a:rPr>
              <a:t> (</a:t>
            </a:r>
            <a:r>
              <a:rPr lang="de-DE" sz="2000" dirty="0" err="1">
                <a:sym typeface="Wingdings" pitchFamily="2" charset="2"/>
              </a:rPr>
              <a:t>most</a:t>
            </a:r>
            <a:r>
              <a:rPr lang="de-DE" sz="2000" dirty="0">
                <a:sym typeface="Wingdings" pitchFamily="2" charset="2"/>
              </a:rPr>
              <a:t> </a:t>
            </a:r>
            <a:r>
              <a:rPr lang="de-DE" sz="2000" dirty="0" err="1">
                <a:sym typeface="Wingdings" pitchFamily="2" charset="2"/>
              </a:rPr>
              <a:t>important</a:t>
            </a:r>
            <a:r>
              <a:rPr lang="de-DE" sz="2000" dirty="0">
                <a:sym typeface="Wingdings" pitchFamily="2" charset="2"/>
              </a:rPr>
              <a:t> </a:t>
            </a:r>
            <a:r>
              <a:rPr lang="de-DE" sz="2000" dirty="0" err="1">
                <a:sym typeface="Wingdings" pitchFamily="2" charset="2"/>
              </a:rPr>
              <a:t>aspects</a:t>
            </a:r>
            <a:r>
              <a:rPr lang="de-DE" sz="2000" dirty="0">
                <a:sym typeface="Wingdings" pitchFamily="2" charset="2"/>
              </a:rPr>
              <a:t>)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à"/>
            </a:pPr>
            <a:r>
              <a:rPr lang="de-DE" sz="2000" dirty="0" err="1">
                <a:sym typeface="Wingdings" pitchFamily="2" charset="2"/>
              </a:rPr>
              <a:t>Reflect</a:t>
            </a:r>
            <a:r>
              <a:rPr lang="de-DE" sz="2000" dirty="0">
                <a:sym typeface="Wingdings" pitchFamily="2" charset="2"/>
              </a:rPr>
              <a:t> &amp; </a:t>
            </a:r>
            <a:r>
              <a:rPr lang="de-DE" sz="2000" dirty="0" err="1">
                <a:sym typeface="Wingdings" pitchFamily="2" charset="2"/>
              </a:rPr>
              <a:t>let</a:t>
            </a:r>
            <a:r>
              <a:rPr lang="de-DE" sz="2000" dirty="0">
                <a:sym typeface="Wingdings" pitchFamily="2" charset="2"/>
              </a:rPr>
              <a:t> </a:t>
            </a:r>
            <a:r>
              <a:rPr lang="de-DE" sz="2000" dirty="0" err="1">
                <a:sym typeface="Wingdings" pitchFamily="2" charset="2"/>
              </a:rPr>
              <a:t>us</a:t>
            </a:r>
            <a:r>
              <a:rPr lang="de-DE" sz="2000" dirty="0">
                <a:sym typeface="Wingdings" pitchFamily="2" charset="2"/>
              </a:rPr>
              <a:t> </a:t>
            </a:r>
            <a:r>
              <a:rPr lang="de-DE" sz="2000" dirty="0" err="1">
                <a:sym typeface="Wingdings" pitchFamily="2" charset="2"/>
              </a:rPr>
              <a:t>know</a:t>
            </a:r>
            <a:r>
              <a:rPr lang="de-DE" sz="2000" dirty="0">
                <a:sym typeface="Wingdings" pitchFamily="2" charset="2"/>
              </a:rPr>
              <a:t> </a:t>
            </a:r>
            <a:r>
              <a:rPr lang="de-DE" sz="2000" dirty="0" err="1">
                <a:sym typeface="Wingdings" pitchFamily="2" charset="2"/>
              </a:rPr>
              <a:t>your</a:t>
            </a:r>
            <a:r>
              <a:rPr lang="de-DE" sz="2000" dirty="0">
                <a:sym typeface="Wingdings" pitchFamily="2" charset="2"/>
              </a:rPr>
              <a:t> </a:t>
            </a:r>
            <a:r>
              <a:rPr lang="de-DE" sz="2000" dirty="0" err="1">
                <a:sym typeface="Wingdings" pitchFamily="2" charset="2"/>
              </a:rPr>
              <a:t>thoughts</a:t>
            </a:r>
            <a:r>
              <a:rPr lang="de-DE" sz="2000" dirty="0">
                <a:sym typeface="Wingdings" pitchFamily="2" charset="2"/>
              </a:rPr>
              <a:t>!</a:t>
            </a:r>
          </a:p>
          <a:p>
            <a:endParaRPr lang="de-DE" dirty="0">
              <a:sym typeface="Wingdings" pitchFamily="2" charset="2"/>
            </a:endParaRPr>
          </a:p>
          <a:p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08AC8D0-7E73-CA07-44D0-1A3D425895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4105" y="2047053"/>
            <a:ext cx="1962267" cy="2649474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5CC037E4-5FC8-6040-EEA1-E8340B6E83D4}"/>
              </a:ext>
            </a:extLst>
          </p:cNvPr>
          <p:cNvSpPr txBox="1"/>
          <p:nvPr/>
        </p:nvSpPr>
        <p:spPr>
          <a:xfrm>
            <a:off x="7833363" y="477393"/>
            <a:ext cx="3635226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000" u="sng" dirty="0"/>
              <a:t>START </a:t>
            </a:r>
            <a:r>
              <a:rPr lang="de-DE" sz="2000" u="sng" dirty="0" err="1"/>
              <a:t>to</a:t>
            </a:r>
            <a:r>
              <a:rPr lang="de-DE" sz="2000" u="sng" dirty="0"/>
              <a:t> </a:t>
            </a:r>
            <a:r>
              <a:rPr lang="de-DE" sz="2000" u="sng" dirty="0" err="1"/>
              <a:t>work</a:t>
            </a:r>
            <a:r>
              <a:rPr lang="de-DE" sz="2000" u="sng" dirty="0"/>
              <a:t> on </a:t>
            </a:r>
            <a:r>
              <a:rPr lang="de-DE" sz="2000" u="sng" dirty="0" err="1"/>
              <a:t>your</a:t>
            </a:r>
            <a:r>
              <a:rPr lang="de-DE" sz="2000" u="sng" dirty="0"/>
              <a:t> </a:t>
            </a:r>
            <a:r>
              <a:rPr lang="de-DE" sz="2000" u="sng" dirty="0" err="1"/>
              <a:t>portfolio</a:t>
            </a:r>
            <a:r>
              <a:rPr lang="de-DE" sz="2000" u="sng" dirty="0"/>
              <a:t>! </a:t>
            </a:r>
            <a:br>
              <a:rPr lang="de-DE" sz="2000" dirty="0"/>
            </a:br>
            <a:r>
              <a:rPr lang="de-DE" sz="2000" dirty="0">
                <a:sym typeface="Wingdings" pitchFamily="2" charset="2"/>
              </a:rPr>
              <a:t> </a:t>
            </a:r>
            <a:r>
              <a:rPr lang="de-DE" sz="2000" dirty="0" err="1">
                <a:sym typeface="Wingdings" pitchFamily="2" charset="2"/>
              </a:rPr>
              <a:t>mandatory</a:t>
            </a:r>
            <a:r>
              <a:rPr lang="de-DE" sz="2000" dirty="0">
                <a:sym typeface="Wingdings" pitchFamily="2" charset="2"/>
              </a:rPr>
              <a:t> </a:t>
            </a:r>
            <a:r>
              <a:rPr lang="de-DE" sz="2000" dirty="0" err="1">
                <a:sym typeface="Wingdings" pitchFamily="2" charset="2"/>
              </a:rPr>
              <a:t>to</a:t>
            </a:r>
            <a:r>
              <a:rPr lang="de-DE" sz="2000" dirty="0">
                <a:sym typeface="Wingdings" pitchFamily="2" charset="2"/>
              </a:rPr>
              <a:t> </a:t>
            </a:r>
            <a:r>
              <a:rPr lang="de-DE" sz="2000" dirty="0" err="1">
                <a:sym typeface="Wingdings" pitchFamily="2" charset="2"/>
              </a:rPr>
              <a:t>get</a:t>
            </a:r>
            <a:r>
              <a:rPr lang="de-DE" sz="2000" dirty="0">
                <a:sym typeface="Wingdings" pitchFamily="2" charset="2"/>
              </a:rPr>
              <a:t> </a:t>
            </a:r>
            <a:r>
              <a:rPr lang="de-DE" sz="2000" dirty="0" err="1">
                <a:sym typeface="Wingdings" pitchFamily="2" charset="2"/>
              </a:rPr>
              <a:t>credits</a:t>
            </a:r>
            <a:endParaRPr lang="de-DE" sz="2000" dirty="0">
              <a:sym typeface="Wingdings" pitchFamily="2" charset="2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à"/>
            </a:pPr>
            <a:r>
              <a:rPr lang="de-DE" sz="2000" dirty="0" err="1">
                <a:sym typeface="Wingdings" pitchFamily="2" charset="2"/>
              </a:rPr>
              <a:t>Thalento</a:t>
            </a:r>
            <a:r>
              <a:rPr lang="de-DE" sz="2000" dirty="0">
                <a:sym typeface="Wingdings" pitchFamily="2" charset="2"/>
              </a:rPr>
              <a:t> Test, </a:t>
            </a:r>
            <a:r>
              <a:rPr lang="de-DE" sz="2000" dirty="0" err="1">
                <a:sym typeface="Wingdings" pitchFamily="2" charset="2"/>
              </a:rPr>
              <a:t>future</a:t>
            </a:r>
            <a:r>
              <a:rPr lang="de-DE" sz="2000" dirty="0">
                <a:sym typeface="Wingdings" pitchFamily="2" charset="2"/>
              </a:rPr>
              <a:t> </a:t>
            </a:r>
            <a:r>
              <a:rPr lang="de-DE" sz="2000" dirty="0" err="1">
                <a:sym typeface="Wingdings" pitchFamily="2" charset="2"/>
              </a:rPr>
              <a:t>skills</a:t>
            </a:r>
            <a:endParaRPr lang="de-DE" sz="2000" dirty="0">
              <a:sym typeface="Wingdings" pitchFamily="2" charset="2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à"/>
            </a:pPr>
            <a:r>
              <a:rPr lang="de-DE" sz="2000" dirty="0">
                <a:sym typeface="Wingdings" pitchFamily="2" charset="2"/>
              </a:rPr>
              <a:t>Sessions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à"/>
            </a:pPr>
            <a:r>
              <a:rPr lang="de-DE" sz="2000" dirty="0" err="1">
                <a:sym typeface="Wingdings" pitchFamily="2" charset="2"/>
              </a:rPr>
              <a:t>Document</a:t>
            </a:r>
            <a:r>
              <a:rPr lang="de-DE" sz="2000" dirty="0">
                <a:sym typeface="Wingdings" pitchFamily="2" charset="2"/>
              </a:rPr>
              <a:t> </a:t>
            </a:r>
            <a:r>
              <a:rPr lang="de-DE" sz="2000" dirty="0" err="1">
                <a:sym typeface="Wingdings" pitchFamily="2" charset="2"/>
              </a:rPr>
              <a:t>your</a:t>
            </a:r>
            <a:r>
              <a:rPr lang="de-DE" sz="2000" dirty="0">
                <a:sym typeface="Wingdings" pitchFamily="2" charset="2"/>
              </a:rPr>
              <a:t> </a:t>
            </a:r>
            <a:r>
              <a:rPr lang="de-DE" sz="2000" dirty="0" err="1">
                <a:sym typeface="Wingdings" pitchFamily="2" charset="2"/>
              </a:rPr>
              <a:t>observations</a:t>
            </a:r>
            <a:endParaRPr lang="de-DE" sz="2000" dirty="0">
              <a:sym typeface="Wingdings" pitchFamily="2" charset="2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à"/>
            </a:pPr>
            <a:r>
              <a:rPr lang="de-DE" sz="2000" dirty="0" err="1">
                <a:sym typeface="Wingdings" pitchFamily="2" charset="2"/>
              </a:rPr>
              <a:t>Document</a:t>
            </a:r>
            <a:r>
              <a:rPr lang="de-DE" sz="2000" dirty="0">
                <a:sym typeface="Wingdings" pitchFamily="2" charset="2"/>
              </a:rPr>
              <a:t> </a:t>
            </a:r>
            <a:r>
              <a:rPr lang="de-DE" sz="2000" dirty="0" err="1">
                <a:sym typeface="Wingdings" pitchFamily="2" charset="2"/>
              </a:rPr>
              <a:t>your</a:t>
            </a:r>
            <a:r>
              <a:rPr lang="de-DE" sz="2000" dirty="0">
                <a:sym typeface="Wingdings" pitchFamily="2" charset="2"/>
              </a:rPr>
              <a:t> </a:t>
            </a:r>
            <a:r>
              <a:rPr lang="de-DE" sz="2000" dirty="0" err="1">
                <a:sym typeface="Wingdings" pitchFamily="2" charset="2"/>
              </a:rPr>
              <a:t>research</a:t>
            </a:r>
            <a:endParaRPr lang="de-DE" sz="2000" dirty="0">
              <a:sym typeface="Wingdings" pitchFamily="2" charset="2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à"/>
            </a:pPr>
            <a:r>
              <a:rPr lang="de-DE" sz="2000" dirty="0">
                <a:sym typeface="Wingdings" pitchFamily="2" charset="2"/>
              </a:rPr>
              <a:t>Next </a:t>
            </a:r>
            <a:r>
              <a:rPr lang="de-DE" sz="2000" dirty="0" err="1">
                <a:sym typeface="Wingdings" pitchFamily="2" charset="2"/>
              </a:rPr>
              <a:t>deadline</a:t>
            </a:r>
            <a:r>
              <a:rPr lang="de-DE" sz="2000" dirty="0">
                <a:sym typeface="Wingdings" pitchFamily="2" charset="2"/>
              </a:rPr>
              <a:t>: 11/4</a:t>
            </a:r>
          </a:p>
          <a:p>
            <a:endParaRPr lang="de-DE" sz="200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31879DD-F2A3-7DA6-7040-E72FFED7D5AF}"/>
              </a:ext>
            </a:extLst>
          </p:cNvPr>
          <p:cNvSpPr txBox="1"/>
          <p:nvPr/>
        </p:nvSpPr>
        <p:spPr>
          <a:xfrm>
            <a:off x="8927528" y="4800701"/>
            <a:ext cx="25237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highlight>
                  <a:srgbClr val="FFFF00"/>
                </a:highlight>
              </a:rPr>
              <a:t>More </a:t>
            </a:r>
            <a:r>
              <a:rPr lang="de-DE" sz="2400" dirty="0" err="1">
                <a:highlight>
                  <a:srgbClr val="FFFF00"/>
                </a:highlight>
              </a:rPr>
              <a:t>detailed</a:t>
            </a:r>
            <a:r>
              <a:rPr lang="de-DE" sz="2400" dirty="0">
                <a:highlight>
                  <a:srgbClr val="FFFF00"/>
                </a:highlight>
              </a:rPr>
              <a:t> </a:t>
            </a:r>
            <a:r>
              <a:rPr lang="de-DE" sz="2400" dirty="0" err="1">
                <a:highlight>
                  <a:srgbClr val="FFFF00"/>
                </a:highlight>
              </a:rPr>
              <a:t>description</a:t>
            </a:r>
            <a:r>
              <a:rPr lang="de-DE" sz="2400" dirty="0">
                <a:highlight>
                  <a:srgbClr val="FFFF00"/>
                </a:highlight>
              </a:rPr>
              <a:t> on </a:t>
            </a:r>
            <a:r>
              <a:rPr lang="de-DE" sz="2400" dirty="0" err="1">
                <a:highlight>
                  <a:srgbClr val="FFFF00"/>
                </a:highlight>
              </a:rPr>
              <a:t>unicampus</a:t>
            </a:r>
            <a:r>
              <a:rPr lang="de-DE" sz="2400" dirty="0">
                <a:highlight>
                  <a:srgbClr val="FFFF00"/>
                </a:highlight>
              </a:rPr>
              <a:t>!</a:t>
            </a:r>
          </a:p>
        </p:txBody>
      </p:sp>
      <p:pic>
        <p:nvPicPr>
          <p:cNvPr id="7" name="Grafik 6" descr="Cursor Silhouette">
            <a:extLst>
              <a:ext uri="{FF2B5EF4-FFF2-40B4-BE49-F238E27FC236}">
                <a16:creationId xmlns:a16="http://schemas.microsoft.com/office/drawing/2014/main" id="{73FA550F-281B-1E8D-4ACF-5725E3C7F9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36872" y="559430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457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16C72FCD-D41C-ACCF-DC3F-577D756E8E71}"/>
              </a:ext>
            </a:extLst>
          </p:cNvPr>
          <p:cNvSpPr txBox="1"/>
          <p:nvPr/>
        </p:nvSpPr>
        <p:spPr>
          <a:xfrm>
            <a:off x="1000125" y="971550"/>
            <a:ext cx="4136261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>
                <a:highlight>
                  <a:srgbClr val="FFFF00"/>
                </a:highlight>
              </a:rPr>
              <a:t>Additional </a:t>
            </a:r>
            <a:r>
              <a:rPr lang="de-DE" sz="2400" b="1" dirty="0" err="1">
                <a:highlight>
                  <a:srgbClr val="FFFF00"/>
                </a:highlight>
              </a:rPr>
              <a:t>task</a:t>
            </a:r>
            <a:endParaRPr lang="de-DE" sz="2400" b="1" dirty="0">
              <a:highlight>
                <a:srgbClr val="FFFF00"/>
              </a:highlight>
            </a:endParaRPr>
          </a:p>
          <a:p>
            <a:endParaRPr lang="de-DE" sz="2400" dirty="0"/>
          </a:p>
          <a:p>
            <a:endParaRPr lang="de-DE" sz="2400" dirty="0"/>
          </a:p>
          <a:p>
            <a:endParaRPr lang="de-DE" sz="2400" dirty="0"/>
          </a:p>
          <a:p>
            <a:r>
              <a:rPr lang="de-DE" sz="2400" dirty="0"/>
              <a:t>Fill in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err="1"/>
              <a:t>survey</a:t>
            </a:r>
            <a:r>
              <a:rPr lang="de-DE" sz="2400" dirty="0"/>
              <a:t> on </a:t>
            </a:r>
            <a:r>
              <a:rPr lang="de-DE" sz="2400" dirty="0" err="1"/>
              <a:t>unicampus</a:t>
            </a:r>
            <a:r>
              <a:rPr lang="de-DE" sz="2400" dirty="0"/>
              <a:t>!</a:t>
            </a:r>
          </a:p>
          <a:p>
            <a:endParaRPr lang="de-DE" sz="2400" dirty="0"/>
          </a:p>
          <a:p>
            <a:endParaRPr lang="de-DE" sz="2400" dirty="0"/>
          </a:p>
        </p:txBody>
      </p:sp>
      <p:pic>
        <p:nvPicPr>
          <p:cNvPr id="11" name="Grafik 10" descr="Chevronpfeile mit einfarbiger Füllung">
            <a:extLst>
              <a:ext uri="{FF2B5EF4-FFF2-40B4-BE49-F238E27FC236}">
                <a16:creationId xmlns:a16="http://schemas.microsoft.com/office/drawing/2014/main" id="{4FE57698-3F59-054C-27AE-1FE98EB105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09725" y="3871912"/>
            <a:ext cx="2247900" cy="2247900"/>
          </a:xfrm>
          <a:prstGeom prst="rect">
            <a:avLst/>
          </a:prstGeom>
        </p:spPr>
      </p:pic>
      <p:pic>
        <p:nvPicPr>
          <p:cNvPr id="13" name="Grafik 12" descr="Ein Bild, das Website enthält.&#10;&#10;Automatisch generierte Beschreibung">
            <a:extLst>
              <a:ext uri="{FF2B5EF4-FFF2-40B4-BE49-F238E27FC236}">
                <a16:creationId xmlns:a16="http://schemas.microsoft.com/office/drawing/2014/main" id="{F2324ED6-E7E7-FB83-5C32-2D4092D914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1000" y="95250"/>
            <a:ext cx="6731000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7810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Hund, Himmel, draußen, Gelände enthält.&#10;&#10;Automatisch generierte Beschreibung">
            <a:extLst>
              <a:ext uri="{FF2B5EF4-FFF2-40B4-BE49-F238E27FC236}">
                <a16:creationId xmlns:a16="http://schemas.microsoft.com/office/drawing/2014/main" id="{615FEA36-C486-C580-A442-3F753EE867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256" y="-40482"/>
            <a:ext cx="10315487" cy="689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9769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E25ECBE-A175-1DA8-7DBE-40E376D324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0200" y="613625"/>
            <a:ext cx="10503600" cy="489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de-DE" sz="1600" dirty="0">
                <a:hlinkClick r:id="rId2"/>
              </a:rPr>
              <a:t>https://pixabay.com/vectors/idea-visualization-line-art-3976295/</a:t>
            </a:r>
            <a:r>
              <a:rPr lang="de-DE" sz="1600" dirty="0"/>
              <a:t> </a:t>
            </a:r>
          </a:p>
          <a:p>
            <a:pPr marL="0" indent="0">
              <a:buNone/>
            </a:pPr>
            <a:r>
              <a:rPr lang="de-DE" sz="1600" dirty="0">
                <a:hlinkClick r:id="rId3"/>
              </a:rPr>
              <a:t>https://pixabay.com/vectors/pixel-cells-video-recording-3976293/</a:t>
            </a:r>
            <a:endParaRPr lang="de-DE" sz="1600" dirty="0"/>
          </a:p>
          <a:p>
            <a:pPr marL="0" indent="0">
              <a:buNone/>
            </a:pPr>
            <a:r>
              <a:rPr lang="de-DE" sz="1600" dirty="0">
                <a:hlinkClick r:id="rId4"/>
              </a:rPr>
              <a:t>https://pixabay.com/vectors/pixel-cells-tutor-master-3974190/</a:t>
            </a:r>
            <a:r>
              <a:rPr lang="de-DE" sz="1600" dirty="0"/>
              <a:t> </a:t>
            </a:r>
          </a:p>
          <a:p>
            <a:pPr marL="0" indent="0">
              <a:buNone/>
            </a:pPr>
            <a:r>
              <a:rPr lang="de-DE" sz="1600" dirty="0">
                <a:hlinkClick r:id="rId5"/>
              </a:rPr>
              <a:t>https://pixabay.com/vectors/pixel-cells-seminar-conference-3974170/</a:t>
            </a:r>
            <a:r>
              <a:rPr lang="de-DE" sz="1600" dirty="0"/>
              <a:t> </a:t>
            </a:r>
          </a:p>
          <a:p>
            <a:pPr marL="0" indent="0">
              <a:buNone/>
            </a:pPr>
            <a:r>
              <a:rPr lang="de-DE" sz="1600" dirty="0">
                <a:hlinkClick r:id="rId6"/>
              </a:rPr>
              <a:t>https://pixabay.com/vectors/pixel-pixel-cells-path-landscape-3699343/</a:t>
            </a:r>
            <a:r>
              <a:rPr lang="de-DE" sz="1600" dirty="0"/>
              <a:t>  </a:t>
            </a:r>
          </a:p>
          <a:p>
            <a:pPr marL="0" indent="0">
              <a:buNone/>
            </a:pPr>
            <a:r>
              <a:rPr lang="de-DE" sz="1600" dirty="0">
                <a:cs typeface="Calibri"/>
                <a:hlinkClick r:id="rId7"/>
              </a:rPr>
              <a:t>https://pixabay.com/photos/welsh-corgi-dog-pet-animal-beach-1581119/</a:t>
            </a:r>
            <a:endParaRPr lang="de-DE" sz="1600" dirty="0">
              <a:cs typeface="Calibri"/>
            </a:endParaRPr>
          </a:p>
          <a:p>
            <a:pPr marL="0" indent="0">
              <a:buNone/>
            </a:pPr>
            <a:r>
              <a:rPr lang="de-DE" sz="1600" dirty="0">
                <a:ea typeface="+mn-lt"/>
                <a:cs typeface="+mn-lt"/>
                <a:hlinkClick r:id="rId8"/>
              </a:rPr>
              <a:t>https://www.interaction-design.org/literature/topics/design-thinking</a:t>
            </a:r>
            <a:r>
              <a:rPr lang="de-DE" sz="1600" dirty="0">
                <a:ea typeface="+mn-lt"/>
                <a:cs typeface="+mn-lt"/>
              </a:rPr>
              <a:t> </a:t>
            </a:r>
            <a:endParaRPr lang="de-DE" sz="1600" dirty="0"/>
          </a:p>
          <a:p>
            <a:pPr marL="0" indent="0">
              <a:buNone/>
            </a:pPr>
            <a:r>
              <a:rPr lang="de-DE" sz="1600" dirty="0">
                <a:hlinkClick r:id="rId9"/>
              </a:rPr>
              <a:t>https://augustin.or.at/lamesaleikum-im-hort-der-lameisen/</a:t>
            </a:r>
            <a:r>
              <a:rPr lang="de-DE" sz="1600" dirty="0"/>
              <a:t> </a:t>
            </a:r>
          </a:p>
          <a:p>
            <a:pPr marL="0" indent="0">
              <a:buNone/>
            </a:pPr>
            <a:r>
              <a:rPr lang="de-DE" sz="1600" dirty="0">
                <a:hlinkClick r:id="rId10"/>
              </a:rPr>
              <a:t>https://www.p3tv.at/webtv/10874-sanfte-sonnenpark-sanierung</a:t>
            </a:r>
            <a:r>
              <a:rPr lang="de-DE" sz="1600" dirty="0"/>
              <a:t> </a:t>
            </a:r>
          </a:p>
          <a:p>
            <a:pPr marL="0" indent="0">
              <a:buNone/>
            </a:pPr>
            <a:r>
              <a:rPr lang="de-DE" sz="1600" dirty="0">
                <a:hlinkClick r:id="rId11"/>
              </a:rPr>
              <a:t>https://www.sonnenpark-stp.at/downloads/</a:t>
            </a:r>
            <a:endParaRPr lang="de-DE" sz="1600" dirty="0"/>
          </a:p>
          <a:p>
            <a:pPr marL="0" indent="0">
              <a:buNone/>
            </a:pPr>
            <a:r>
              <a:rPr lang="de-DE" sz="1600" dirty="0">
                <a:hlinkClick r:id="rId12"/>
              </a:rPr>
              <a:t>https://www.sonnenpark-stp.at/der-park/geholzbestande/sonnenpark_map_2015_1304-q/</a:t>
            </a:r>
            <a:endParaRPr lang="de-DE" sz="1600" dirty="0"/>
          </a:p>
          <a:p>
            <a:pPr marL="0" indent="0">
              <a:buNone/>
            </a:pPr>
            <a:r>
              <a:rPr lang="de-DE" sz="1600" dirty="0">
                <a:hlinkClick r:id="rId13"/>
              </a:rPr>
              <a:t>https://lames.at/galleries/</a:t>
            </a:r>
            <a:r>
              <a:rPr lang="de-DE" sz="1600" dirty="0"/>
              <a:t>   </a:t>
            </a:r>
          </a:p>
          <a:p>
            <a:pPr marL="0" indent="0">
              <a:buNone/>
            </a:pPr>
            <a:endParaRPr lang="de-DE" sz="1600" dirty="0"/>
          </a:p>
          <a:p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20764411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32EDA3F757ABF4A8E5F2A0E6E0E11E8" ma:contentTypeVersion="2" ma:contentTypeDescription="Ein neues Dokument erstellen." ma:contentTypeScope="" ma:versionID="735b87e6f6c8492ea4bf12b2be917d44">
  <xsd:schema xmlns:xsd="http://www.w3.org/2001/XMLSchema" xmlns:xs="http://www.w3.org/2001/XMLSchema" xmlns:p="http://schemas.microsoft.com/office/2006/metadata/properties" xmlns:ns2="fadbe1ad-3b1b-41d0-80a6-ea1506d4d622" targetNamespace="http://schemas.microsoft.com/office/2006/metadata/properties" ma:root="true" ma:fieldsID="1101b5b86586921716ea696fa1b02151" ns2:_="">
    <xsd:import namespace="fadbe1ad-3b1b-41d0-80a6-ea1506d4d6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dbe1ad-3b1b-41d0-80a6-ea1506d4d62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4646030-C91E-41D1-9380-BE62DB5B3DE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adbe1ad-3b1b-41d0-80a6-ea1506d4d62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EC1F83C-E9A6-4C07-8D0B-E1B76E8F2E2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CF34E0D-4865-45BA-BA4D-06CEC7F7E14E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302</Words>
  <Application>Microsoft Macintosh PowerPoint</Application>
  <PresentationFormat>Breitbild</PresentationFormat>
  <Paragraphs>54</Paragraphs>
  <Slides>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Wingdings</vt:lpstr>
      <vt:lpstr>Office</vt:lpstr>
      <vt:lpstr>Build and strengthen communities  -  How to use public space to empower participation and collectiveness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Living Lab 08 &amp; 09  Build and strengthen communities  -  How to use public space to empower participation and collectiveness </dc:title>
  <dc:creator>Kastner Lena</dc:creator>
  <cp:lastModifiedBy>Kastner Lena</cp:lastModifiedBy>
  <cp:revision>166</cp:revision>
  <dcterms:created xsi:type="dcterms:W3CDTF">2023-02-27T19:46:59Z</dcterms:created>
  <dcterms:modified xsi:type="dcterms:W3CDTF">2023-03-27T20:42:24Z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0x010100632EDA3F757ABF4A8E5F2A0E6E0E11E8</vt:lpwstr>
  </property>
</Properties>
</file>