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7"/>
  </p:notesMasterIdLst>
  <p:sldIdLst>
    <p:sldId id="417" r:id="rId5"/>
    <p:sldId id="41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Light" panose="00000400000000000000" pitchFamily="2" charset="0"/>
      <p:regular r:id="rId16"/>
      <p:italic r:id="rId17"/>
    </p:embeddedFont>
    <p:embeddedFont>
      <p:font typeface="Poppins SemiBold" panose="00000700000000000000" pitchFamily="2" charset="0"/>
      <p:regular r:id="rId18"/>
      <p:bold r:id="rId19"/>
      <p:italic r:id="rId20"/>
      <p:boldItalic r:id="rId21"/>
    </p:embeddedFont>
    <p:embeddedFont>
      <p:font typeface="PT Serif" panose="020A0603040505020204" pitchFamily="18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info slides" id="{1118B8C1-7837-4627-9BE5-8EBEB9CAE34E}">
          <p14:sldIdLst>
            <p14:sldId id="417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00"/>
    <a:srgbClr val="24CAD7"/>
    <a:srgbClr val="FDD3DB"/>
    <a:srgbClr val="FBD200"/>
    <a:srgbClr val="930048"/>
    <a:srgbClr val="FC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AEA1C-3C48-4C78-B9AF-077D50E31475}" v="65" dt="2023-02-24T08:48:10.08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t Vanstreels" userId="49194788-83e6-4d21-b982-fa50ff69ad0a" providerId="ADAL" clId="{556AEA1C-3C48-4C78-B9AF-077D50E31475}"/>
    <pc:docChg chg="custSel delSld modSld delMainMaster modSection">
      <pc:chgData name="Miet Vanstreels" userId="49194788-83e6-4d21-b982-fa50ff69ad0a" providerId="ADAL" clId="{556AEA1C-3C48-4C78-B9AF-077D50E31475}" dt="2023-02-24T08:48:10.088" v="90" actId="1037"/>
      <pc:docMkLst>
        <pc:docMk/>
      </pc:docMkLst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433913685" sldId="259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338547176" sldId="311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289801005" sldId="382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707055281" sldId="383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872581962" sldId="384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366661504" sldId="385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247730180" sldId="386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1019873" sldId="387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091250374" sldId="388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166996226" sldId="389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035361445" sldId="390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546709736" sldId="391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519400656" sldId="392"/>
        </pc:sldMkLst>
      </pc:sldChg>
      <pc:sldChg chg="modSp del mod">
        <pc:chgData name="Miet Vanstreels" userId="49194788-83e6-4d21-b982-fa50ff69ad0a" providerId="ADAL" clId="{556AEA1C-3C48-4C78-B9AF-077D50E31475}" dt="2023-02-09T15:50:12.635" v="21" actId="47"/>
        <pc:sldMkLst>
          <pc:docMk/>
          <pc:sldMk cId="3115748941" sldId="393"/>
        </pc:sldMkLst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556AEA1C-3C48-4C78-B9AF-077D50E31475}" dt="2023-02-09T15:50:12.635" v="21" actId="47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273172217" sldId="394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036228286" sldId="395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41658591" sldId="396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879290844" sldId="398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2018147262" sldId="399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3605313975" sldId="400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381745138" sldId="401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4067765855" sldId="402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562492020" sldId="403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83153457" sldId="404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562745605" sldId="406"/>
        </pc:sldMkLst>
      </pc:sldChg>
      <pc:sldChg chg="del">
        <pc:chgData name="Miet Vanstreels" userId="49194788-83e6-4d21-b982-fa50ff69ad0a" providerId="ADAL" clId="{556AEA1C-3C48-4C78-B9AF-077D50E31475}" dt="2023-02-09T15:49:00.014" v="13" actId="47"/>
        <pc:sldMkLst>
          <pc:docMk/>
          <pc:sldMk cId="3439199425" sldId="407"/>
        </pc:sldMkLst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269560068" sldId="408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3018820296" sldId="409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3632867759" sldId="410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3849503826" sldId="411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1871543763" sldId="412"/>
        </pc:sldMkLst>
      </pc:sldChg>
      <pc:sldChg chg="del">
        <pc:chgData name="Miet Vanstreels" userId="49194788-83e6-4d21-b982-fa50ff69ad0a" providerId="ADAL" clId="{556AEA1C-3C48-4C78-B9AF-077D50E31475}" dt="2023-02-09T15:49:00.014" v="13" actId="47"/>
        <pc:sldMkLst>
          <pc:docMk/>
          <pc:sldMk cId="1411274889" sldId="413"/>
        </pc:sldMkLst>
      </pc:sldChg>
      <pc:sldChg chg="del">
        <pc:chgData name="Miet Vanstreels" userId="49194788-83e6-4d21-b982-fa50ff69ad0a" providerId="ADAL" clId="{556AEA1C-3C48-4C78-B9AF-077D50E31475}" dt="2023-02-09T15:48:56.082" v="12" actId="47"/>
        <pc:sldMkLst>
          <pc:docMk/>
          <pc:sldMk cId="3390628949" sldId="414"/>
        </pc:sldMkLst>
      </pc:sldChg>
      <pc:sldChg chg="addSp delSp modSp mod">
        <pc:chgData name="Miet Vanstreels" userId="49194788-83e6-4d21-b982-fa50ff69ad0a" providerId="ADAL" clId="{556AEA1C-3C48-4C78-B9AF-077D50E31475}" dt="2023-02-24T08:48:10.088" v="90" actId="1037"/>
        <pc:sldMkLst>
          <pc:docMk/>
          <pc:sldMk cId="2954454223" sldId="415"/>
        </pc:sldMkLst>
        <pc:picChg chg="add mod">
          <ac:chgData name="Miet Vanstreels" userId="49194788-83e6-4d21-b982-fa50ff69ad0a" providerId="ADAL" clId="{556AEA1C-3C48-4C78-B9AF-077D50E31475}" dt="2023-02-24T08:48:10.088" v="90" actId="1037"/>
          <ac:picMkLst>
            <pc:docMk/>
            <pc:sldMk cId="2954454223" sldId="415"/>
            <ac:picMk id="2" creationId="{E727B0BB-0C00-EB47-FAD0-315CDBC73B53}"/>
          </ac:picMkLst>
        </pc:picChg>
        <pc:picChg chg="mod">
          <ac:chgData name="Miet Vanstreels" userId="49194788-83e6-4d21-b982-fa50ff69ad0a" providerId="ADAL" clId="{556AEA1C-3C48-4C78-B9AF-077D50E31475}" dt="2023-02-09T15:51:21.230" v="36" actId="14100"/>
          <ac:picMkLst>
            <pc:docMk/>
            <pc:sldMk cId="2954454223" sldId="415"/>
            <ac:picMk id="7" creationId="{47C6E64A-EA4A-F031-E471-E8FB30203741}"/>
          </ac:picMkLst>
        </pc:picChg>
        <pc:picChg chg="del">
          <ac:chgData name="Miet Vanstreels" userId="49194788-83e6-4d21-b982-fa50ff69ad0a" providerId="ADAL" clId="{556AEA1C-3C48-4C78-B9AF-077D50E31475}" dt="2023-02-24T08:47:41.095" v="60" actId="478"/>
          <ac:picMkLst>
            <pc:docMk/>
            <pc:sldMk cId="2954454223" sldId="415"/>
            <ac:picMk id="9" creationId="{2A1FE636-4F6A-DCF2-E67A-51146BCDEB91}"/>
          </ac:picMkLst>
        </pc:picChg>
        <pc:picChg chg="mod">
          <ac:chgData name="Miet Vanstreels" userId="49194788-83e6-4d21-b982-fa50ff69ad0a" providerId="ADAL" clId="{556AEA1C-3C48-4C78-B9AF-077D50E31475}" dt="2023-02-09T15:51:09.055" v="35" actId="1038"/>
          <ac:picMkLst>
            <pc:docMk/>
            <pc:sldMk cId="2954454223" sldId="415"/>
            <ac:picMk id="10" creationId="{C5720491-0EF4-0737-F82F-B822D6EE59F2}"/>
          </ac:picMkLst>
        </pc:picChg>
      </pc:sldChg>
      <pc:sldChg chg="del">
        <pc:chgData name="Miet Vanstreels" userId="49194788-83e6-4d21-b982-fa50ff69ad0a" providerId="ADAL" clId="{556AEA1C-3C48-4C78-B9AF-077D50E31475}" dt="2023-02-09T15:49:00.014" v="13" actId="47"/>
        <pc:sldMkLst>
          <pc:docMk/>
          <pc:sldMk cId="4265730000" sldId="416"/>
        </pc:sldMkLst>
      </pc:sldChg>
      <pc:sldChg chg="addSp delSp modSp mod">
        <pc:chgData name="Miet Vanstreels" userId="49194788-83e6-4d21-b982-fa50ff69ad0a" providerId="ADAL" clId="{556AEA1C-3C48-4C78-B9AF-077D50E31475}" dt="2023-02-24T08:46:06.298" v="57" actId="14100"/>
        <pc:sldMkLst>
          <pc:docMk/>
          <pc:sldMk cId="2660185844" sldId="417"/>
        </pc:sldMkLst>
        <pc:spChg chg="add mod">
          <ac:chgData name="Miet Vanstreels" userId="49194788-83e6-4d21-b982-fa50ff69ad0a" providerId="ADAL" clId="{556AEA1C-3C48-4C78-B9AF-077D50E31475}" dt="2023-02-09T15:50:56.119" v="27" actId="1036"/>
          <ac:spMkLst>
            <pc:docMk/>
            <pc:sldMk cId="2660185844" sldId="417"/>
            <ac:spMk id="2" creationId="{1CA87E8A-10B5-0BA9-8E17-958C7ECC7007}"/>
          </ac:spMkLst>
        </pc:spChg>
        <pc:picChg chg="del">
          <ac:chgData name="Miet Vanstreels" userId="49194788-83e6-4d21-b982-fa50ff69ad0a" providerId="ADAL" clId="{556AEA1C-3C48-4C78-B9AF-077D50E31475}" dt="2023-02-24T08:45:57.728" v="55" actId="478"/>
          <ac:picMkLst>
            <pc:docMk/>
            <pc:sldMk cId="2660185844" sldId="417"/>
            <ac:picMk id="8" creationId="{22A39BFF-C0D4-1A2E-3C7F-4083EDF2C36F}"/>
          </ac:picMkLst>
        </pc:picChg>
        <pc:picChg chg="add mod">
          <ac:chgData name="Miet Vanstreels" userId="49194788-83e6-4d21-b982-fa50ff69ad0a" providerId="ADAL" clId="{556AEA1C-3C48-4C78-B9AF-077D50E31475}" dt="2023-02-24T08:46:06.298" v="57" actId="14100"/>
          <ac:picMkLst>
            <pc:docMk/>
            <pc:sldMk cId="2660185844" sldId="417"/>
            <ac:picMk id="1026" creationId="{E9CB9FAA-3214-A635-BC3E-745BBF2ED176}"/>
          </ac:picMkLst>
        </pc:picChg>
      </pc:sldChg>
      <pc:sldChg chg="del">
        <pc:chgData name="Miet Vanstreels" userId="49194788-83e6-4d21-b982-fa50ff69ad0a" providerId="ADAL" clId="{556AEA1C-3C48-4C78-B9AF-077D50E31475}" dt="2023-02-09T15:50:12.635" v="21" actId="47"/>
        <pc:sldMkLst>
          <pc:docMk/>
          <pc:sldMk cId="1039469712" sldId="418"/>
        </pc:sldMkLst>
      </pc:sldChg>
      <pc:sldChg chg="del">
        <pc:chgData name="Miet Vanstreels" userId="49194788-83e6-4d21-b982-fa50ff69ad0a" providerId="ADAL" clId="{556AEA1C-3C48-4C78-B9AF-077D50E31475}" dt="2023-02-09T15:49:00.014" v="13" actId="47"/>
        <pc:sldMkLst>
          <pc:docMk/>
          <pc:sldMk cId="2070573286" sldId="419"/>
        </pc:sldMkLst>
      </pc:sldChg>
      <pc:sldMasterChg chg="delSldLayout">
        <pc:chgData name="Miet Vanstreels" userId="49194788-83e6-4d21-b982-fa50ff69ad0a" providerId="ADAL" clId="{556AEA1C-3C48-4C78-B9AF-077D50E31475}" dt="2023-02-09T15:48:56.082" v="12" actId="47"/>
        <pc:sldMasterMkLst>
          <pc:docMk/>
          <pc:sldMasterMk cId="994401335" sldId="2147483648"/>
        </pc:sldMasterMkLst>
        <pc:sldLayoutChg chg="del">
          <pc:chgData name="Miet Vanstreels" userId="49194788-83e6-4d21-b982-fa50ff69ad0a" providerId="ADAL" clId="{556AEA1C-3C48-4C78-B9AF-077D50E31475}" dt="2023-02-09T15:48:56.082" v="12" actId="47"/>
          <pc:sldLayoutMkLst>
            <pc:docMk/>
            <pc:sldMasterMk cId="994401335" sldId="2147483648"/>
            <pc:sldLayoutMk cId="3081906698" sldId="2147483693"/>
          </pc:sldLayoutMkLst>
        </pc:sldLayoutChg>
      </pc:sldMasterChg>
      <pc:sldMasterChg chg="del delSldLayout">
        <pc:chgData name="Miet Vanstreels" userId="49194788-83e6-4d21-b982-fa50ff69ad0a" providerId="ADAL" clId="{556AEA1C-3C48-4C78-B9AF-077D50E31475}" dt="2023-02-09T15:50:12.635" v="21" actId="47"/>
        <pc:sldMasterMkLst>
          <pc:docMk/>
          <pc:sldMasterMk cId="3522794536" sldId="2147483677"/>
        </pc:sldMasterMkLst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3252036365" sldId="2147483678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24077274" sldId="2147483679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3441813996" sldId="2147483680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716396411" sldId="2147483681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1780765435" sldId="2147483682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615266058" sldId="2147483683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4030182153" sldId="2147483684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295800771" sldId="2147483685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3205005533" sldId="2147483686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1482292191" sldId="2147483687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46337955" sldId="2147483688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136784941" sldId="2147483689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2883820875" sldId="2147483690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2133477076" sldId="2147483691"/>
          </pc:sldLayoutMkLst>
        </pc:sldLayoutChg>
        <pc:sldLayoutChg chg="del">
          <pc:chgData name="Miet Vanstreels" userId="49194788-83e6-4d21-b982-fa50ff69ad0a" providerId="ADAL" clId="{556AEA1C-3C48-4C78-B9AF-077D50E31475}" dt="2023-02-09T15:50:12.635" v="21" actId="47"/>
          <pc:sldLayoutMkLst>
            <pc:docMk/>
            <pc:sldMasterMk cId="3522794536" sldId="2147483677"/>
            <pc:sldLayoutMk cId="75022630" sldId="2147483692"/>
          </pc:sldLayoutMkLst>
        </pc:sldLayoutChg>
      </pc:sldMasterChg>
    </pc:docChg>
  </pc:docChgLst>
  <pc:docChgLst>
    <pc:chgData name="Miet Vanstreels" userId="49194788-83e6-4d21-b982-fa50ff69ad0a" providerId="ADAL" clId="{B4C850AC-A70F-4C68-8135-1FCBA2A6FCD2}"/>
    <pc:docChg chg="custSel addSld modSld sldOrd modSection">
      <pc:chgData name="Miet Vanstreels" userId="49194788-83e6-4d21-b982-fa50ff69ad0a" providerId="ADAL" clId="{B4C850AC-A70F-4C68-8135-1FCBA2A6FCD2}" dt="2023-02-09T15:47:08.782" v="4048"/>
      <pc:docMkLst>
        <pc:docMk/>
      </pc:docMkLst>
      <pc:sldChg chg="addSp mod">
        <pc:chgData name="Miet Vanstreels" userId="49194788-83e6-4d21-b982-fa50ff69ad0a" providerId="ADAL" clId="{B4C850AC-A70F-4C68-8135-1FCBA2A6FCD2}" dt="2023-02-03T13:13:01.342" v="2185" actId="22"/>
        <pc:sldMkLst>
          <pc:docMk/>
          <pc:sldMk cId="3433913685" sldId="259"/>
        </pc:sldMkLst>
        <pc:picChg chg="add">
          <ac:chgData name="Miet Vanstreels" userId="49194788-83e6-4d21-b982-fa50ff69ad0a" providerId="ADAL" clId="{B4C850AC-A70F-4C68-8135-1FCBA2A6FCD2}" dt="2023-02-03T13:13:01.342" v="2185" actId="22"/>
          <ac:picMkLst>
            <pc:docMk/>
            <pc:sldMk cId="3433913685" sldId="259"/>
            <ac:picMk id="4" creationId="{E296F300-D2D3-3E36-984C-8B2E5A5A399B}"/>
          </ac:picMkLst>
        </pc:picChg>
      </pc:sldChg>
      <pc:sldChg chg="addSp modSp add mod">
        <pc:chgData name="Miet Vanstreels" userId="49194788-83e6-4d21-b982-fa50ff69ad0a" providerId="ADAL" clId="{B4C850AC-A70F-4C68-8135-1FCBA2A6FCD2}" dt="2023-02-03T14:17:46.369" v="2198" actId="1076"/>
        <pc:sldMkLst>
          <pc:docMk/>
          <pc:sldMk cId="338547176" sldId="311"/>
        </pc:sldMkLst>
        <pc:spChg chg="mod">
          <ac:chgData name="Miet Vanstreels" userId="49194788-83e6-4d21-b982-fa50ff69ad0a" providerId="ADAL" clId="{B4C850AC-A70F-4C68-8135-1FCBA2A6FCD2}" dt="2023-02-02T17:45:28.787" v="1314" actId="20577"/>
          <ac:spMkLst>
            <pc:docMk/>
            <pc:sldMk cId="338547176" sldId="311"/>
            <ac:spMk id="5" creationId="{5A6E588C-708E-4BE2-9462-FCE9CA3B5D84}"/>
          </ac:spMkLst>
        </pc:spChg>
        <pc:spChg chg="add mod">
          <ac:chgData name="Miet Vanstreels" userId="49194788-83e6-4d21-b982-fa50ff69ad0a" providerId="ADAL" clId="{B4C850AC-A70F-4C68-8135-1FCBA2A6FCD2}" dt="2023-02-03T14:16:33.061" v="2196" actId="1076"/>
          <ac:spMkLst>
            <pc:docMk/>
            <pc:sldMk cId="338547176" sldId="311"/>
            <ac:spMk id="8" creationId="{BC771F38-592A-98D3-05AB-187D44B34B2C}"/>
          </ac:spMkLst>
        </pc:spChg>
        <pc:spChg chg="add mod">
          <ac:chgData name="Miet Vanstreels" userId="49194788-83e6-4d21-b982-fa50ff69ad0a" providerId="ADAL" clId="{B4C850AC-A70F-4C68-8135-1FCBA2A6FCD2}" dt="2023-02-03T14:17:46.369" v="2198" actId="1076"/>
          <ac:spMkLst>
            <pc:docMk/>
            <pc:sldMk cId="338547176" sldId="311"/>
            <ac:spMk id="10" creationId="{A9E9E19A-4EC9-CA71-0DA3-379D87325FA2}"/>
          </ac:spMkLst>
        </pc:spChg>
      </pc:sldChg>
      <pc:sldChg chg="modSp">
        <pc:chgData name="Miet Vanstreels" userId="49194788-83e6-4d21-b982-fa50ff69ad0a" providerId="ADAL" clId="{B4C850AC-A70F-4C68-8135-1FCBA2A6FCD2}" dt="2023-02-09T14:16:34.702" v="3167"/>
        <pc:sldMkLst>
          <pc:docMk/>
          <pc:sldMk cId="3115748941" sldId="393"/>
        </pc:sldMkLst>
        <pc:graphicFrameChg chg="mod">
          <ac:chgData name="Miet Vanstreels" userId="49194788-83e6-4d21-b982-fa50ff69ad0a" providerId="ADAL" clId="{B4C850AC-A70F-4C68-8135-1FCBA2A6FCD2}" dt="2023-02-09T14:16:34.682" v="3156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86" v="3157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88" v="3158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89" v="3159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1" v="3160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3" v="3161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4" v="3162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6" v="3163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7" v="3164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699" v="3165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701" v="3166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B4C850AC-A70F-4C68-8135-1FCBA2A6FCD2}" dt="2023-02-09T14:16:34.702" v="3167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addSp modSp mod">
        <pc:chgData name="Miet Vanstreels" userId="49194788-83e6-4d21-b982-fa50ff69ad0a" providerId="ADAL" clId="{B4C850AC-A70F-4C68-8135-1FCBA2A6FCD2}" dt="2023-02-03T13:38:18.904" v="2191" actId="14100"/>
        <pc:sldMkLst>
          <pc:docMk/>
          <pc:sldMk cId="2018147262" sldId="399"/>
        </pc:sldMkLst>
        <pc:spChg chg="add mod">
          <ac:chgData name="Miet Vanstreels" userId="49194788-83e6-4d21-b982-fa50ff69ad0a" providerId="ADAL" clId="{B4C850AC-A70F-4C68-8135-1FCBA2A6FCD2}" dt="2023-02-03T13:37:34.327" v="2189" actId="1076"/>
          <ac:spMkLst>
            <pc:docMk/>
            <pc:sldMk cId="2018147262" sldId="399"/>
            <ac:spMk id="3" creationId="{E173B0DD-2374-5785-F960-0107A92319F5}"/>
          </ac:spMkLst>
        </pc:spChg>
        <pc:spChg chg="add mod">
          <ac:chgData name="Miet Vanstreels" userId="49194788-83e6-4d21-b982-fa50ff69ad0a" providerId="ADAL" clId="{B4C850AC-A70F-4C68-8135-1FCBA2A6FCD2}" dt="2023-02-03T13:38:18.904" v="2191" actId="14100"/>
          <ac:spMkLst>
            <pc:docMk/>
            <pc:sldMk cId="2018147262" sldId="399"/>
            <ac:spMk id="9" creationId="{1F875774-C522-FEDE-073E-21DED8C1D279}"/>
          </ac:spMkLst>
        </pc:spChg>
      </pc:sldChg>
      <pc:sldChg chg="modSp mod">
        <pc:chgData name="Miet Vanstreels" userId="49194788-83e6-4d21-b982-fa50ff69ad0a" providerId="ADAL" clId="{B4C850AC-A70F-4C68-8135-1FCBA2A6FCD2}" dt="2023-02-03T14:05:45.290" v="2194" actId="1076"/>
        <pc:sldMkLst>
          <pc:docMk/>
          <pc:sldMk cId="3605313975" sldId="400"/>
        </pc:sldMkLst>
        <pc:spChg chg="mod">
          <ac:chgData name="Miet Vanstreels" userId="49194788-83e6-4d21-b982-fa50ff69ad0a" providerId="ADAL" clId="{B4C850AC-A70F-4C68-8135-1FCBA2A6FCD2}" dt="2023-02-03T14:05:45.290" v="2194" actId="1076"/>
          <ac:spMkLst>
            <pc:docMk/>
            <pc:sldMk cId="3605313975" sldId="400"/>
            <ac:spMk id="7" creationId="{66A488C3-702F-4BFB-BD45-0CB69E0E2AF8}"/>
          </ac:spMkLst>
        </pc:spChg>
      </pc:sldChg>
      <pc:sldChg chg="addSp modSp mod">
        <pc:chgData name="Miet Vanstreels" userId="49194788-83e6-4d21-b982-fa50ff69ad0a" providerId="ADAL" clId="{B4C850AC-A70F-4C68-8135-1FCBA2A6FCD2}" dt="2023-02-03T13:38:52.307" v="2193" actId="1076"/>
        <pc:sldMkLst>
          <pc:docMk/>
          <pc:sldMk cId="183153457" sldId="404"/>
        </pc:sldMkLst>
        <pc:spChg chg="add mod">
          <ac:chgData name="Miet Vanstreels" userId="49194788-83e6-4d21-b982-fa50ff69ad0a" providerId="ADAL" clId="{B4C850AC-A70F-4C68-8135-1FCBA2A6FCD2}" dt="2023-02-03T13:38:52.307" v="2193" actId="1076"/>
          <ac:spMkLst>
            <pc:docMk/>
            <pc:sldMk cId="183153457" sldId="404"/>
            <ac:spMk id="3" creationId="{A9EA9F0E-3077-3EE4-8985-08B124ED8C17}"/>
          </ac:spMkLst>
        </pc:spChg>
      </pc:sldChg>
      <pc:sldChg chg="addSp delSp modSp new mod ord">
        <pc:chgData name="Miet Vanstreels" userId="49194788-83e6-4d21-b982-fa50ff69ad0a" providerId="ADAL" clId="{B4C850AC-A70F-4C68-8135-1FCBA2A6FCD2}" dt="2023-02-02T17:08:18.617" v="393"/>
        <pc:sldMkLst>
          <pc:docMk/>
          <pc:sldMk cId="3439199425" sldId="407"/>
        </pc:sldMkLst>
        <pc:spChg chg="add mod">
          <ac:chgData name="Miet Vanstreels" userId="49194788-83e6-4d21-b982-fa50ff69ad0a" providerId="ADAL" clId="{B4C850AC-A70F-4C68-8135-1FCBA2A6FCD2}" dt="2023-02-01T16:05:00.731" v="94" actId="1076"/>
          <ac:spMkLst>
            <pc:docMk/>
            <pc:sldMk cId="3439199425" sldId="407"/>
            <ac:spMk id="4" creationId="{F9D12C62-1659-4969-D23B-68C00DB6BBAF}"/>
          </ac:spMkLst>
        </pc:spChg>
        <pc:graphicFrameChg chg="add mod modGraphic">
          <ac:chgData name="Miet Vanstreels" userId="49194788-83e6-4d21-b982-fa50ff69ad0a" providerId="ADAL" clId="{B4C850AC-A70F-4C68-8135-1FCBA2A6FCD2}" dt="2023-02-01T16:04:55.704" v="93" actId="1076"/>
          <ac:graphicFrameMkLst>
            <pc:docMk/>
            <pc:sldMk cId="3439199425" sldId="407"/>
            <ac:graphicFrameMk id="2" creationId="{C7DC69B5-160A-C9DA-6417-10CDC2E0DB71}"/>
          </ac:graphicFrameMkLst>
        </pc:graphicFrameChg>
        <pc:picChg chg="add del mod">
          <ac:chgData name="Miet Vanstreels" userId="49194788-83e6-4d21-b982-fa50ff69ad0a" providerId="ADAL" clId="{B4C850AC-A70F-4C68-8135-1FCBA2A6FCD2}" dt="2023-02-01T16:03:34.303" v="79" actId="478"/>
          <ac:picMkLst>
            <pc:docMk/>
            <pc:sldMk cId="3439199425" sldId="407"/>
            <ac:picMk id="3" creationId="{071FB693-2B00-4BCD-9AE5-F85459AFE9F9}"/>
          </ac:picMkLst>
        </pc:picChg>
      </pc:sldChg>
      <pc:sldChg chg="addSp delSp modSp new mod ord">
        <pc:chgData name="Miet Vanstreels" userId="49194788-83e6-4d21-b982-fa50ff69ad0a" providerId="ADAL" clId="{B4C850AC-A70F-4C68-8135-1FCBA2A6FCD2}" dt="2023-02-03T17:44:22.840" v="3021" actId="1076"/>
        <pc:sldMkLst>
          <pc:docMk/>
          <pc:sldMk cId="1269560068" sldId="408"/>
        </pc:sldMkLst>
        <pc:spChg chg="add mod">
          <ac:chgData name="Miet Vanstreels" userId="49194788-83e6-4d21-b982-fa50ff69ad0a" providerId="ADAL" clId="{B4C850AC-A70F-4C68-8135-1FCBA2A6FCD2}" dt="2023-02-02T17:08:36.543" v="395" actId="1076"/>
          <ac:spMkLst>
            <pc:docMk/>
            <pc:sldMk cId="1269560068" sldId="408"/>
            <ac:spMk id="4" creationId="{7E98E832-D234-E485-6C47-3D506C8FD14D}"/>
          </ac:spMkLst>
        </pc:spChg>
        <pc:spChg chg="add del mod">
          <ac:chgData name="Miet Vanstreels" userId="49194788-83e6-4d21-b982-fa50ff69ad0a" providerId="ADAL" clId="{B4C850AC-A70F-4C68-8135-1FCBA2A6FCD2}" dt="2023-02-02T16:57:23.208" v="314" actId="478"/>
          <ac:spMkLst>
            <pc:docMk/>
            <pc:sldMk cId="1269560068" sldId="408"/>
            <ac:spMk id="5" creationId="{E02A78AE-5DD4-C091-593D-D432C767F6BD}"/>
          </ac:spMkLst>
        </pc:spChg>
        <pc:spChg chg="add del mod">
          <ac:chgData name="Miet Vanstreels" userId="49194788-83e6-4d21-b982-fa50ff69ad0a" providerId="ADAL" clId="{B4C850AC-A70F-4C68-8135-1FCBA2A6FCD2}" dt="2023-02-02T17:08:32.814" v="394" actId="478"/>
          <ac:spMkLst>
            <pc:docMk/>
            <pc:sldMk cId="1269560068" sldId="408"/>
            <ac:spMk id="15" creationId="{B9815F98-BBDE-FBC8-511F-993F7698D5F1}"/>
          </ac:spMkLst>
        </pc:spChg>
        <pc:graphicFrameChg chg="add del mod">
          <ac:chgData name="Miet Vanstreels" userId="49194788-83e6-4d21-b982-fa50ff69ad0a" providerId="ADAL" clId="{B4C850AC-A70F-4C68-8135-1FCBA2A6FCD2}" dt="2023-02-01T16:06:20.018" v="186" actId="478"/>
          <ac:graphicFrameMkLst>
            <pc:docMk/>
            <pc:sldMk cId="1269560068" sldId="408"/>
            <ac:graphicFrameMk id="5" creationId="{647DF4E4-6001-F85A-21C4-E159F6A58B39}"/>
          </ac:graphicFrameMkLst>
        </pc:graphicFrameChg>
        <pc:picChg chg="add mod">
          <ac:chgData name="Miet Vanstreels" userId="49194788-83e6-4d21-b982-fa50ff69ad0a" providerId="ADAL" clId="{B4C850AC-A70F-4C68-8135-1FCBA2A6FCD2}" dt="2023-02-03T17:44:19.508" v="3020" actId="14100"/>
          <ac:picMkLst>
            <pc:docMk/>
            <pc:sldMk cId="1269560068" sldId="408"/>
            <ac:picMk id="2" creationId="{CFD96E52-E760-252E-EB2B-7FF69304A03C}"/>
          </ac:picMkLst>
        </pc:picChg>
        <pc:picChg chg="add del mod">
          <ac:chgData name="Miet Vanstreels" userId="49194788-83e6-4d21-b982-fa50ff69ad0a" providerId="ADAL" clId="{B4C850AC-A70F-4C68-8135-1FCBA2A6FCD2}" dt="2023-02-02T17:08:32.814" v="394" actId="478"/>
          <ac:picMkLst>
            <pc:docMk/>
            <pc:sldMk cId="1269560068" sldId="408"/>
            <ac:picMk id="3" creationId="{CE18C1B9-C9D2-5B25-84B2-746D1A17FE85}"/>
          </ac:picMkLst>
        </pc:picChg>
        <pc:picChg chg="add mod modCrop">
          <ac:chgData name="Miet Vanstreels" userId="49194788-83e6-4d21-b982-fa50ff69ad0a" providerId="ADAL" clId="{B4C850AC-A70F-4C68-8135-1FCBA2A6FCD2}" dt="2023-02-02T17:51:03.102" v="1621" actId="14100"/>
          <ac:picMkLst>
            <pc:docMk/>
            <pc:sldMk cId="1269560068" sldId="408"/>
            <ac:picMk id="7" creationId="{41B2E7A7-2E49-393F-85DA-92020153EAF2}"/>
          </ac:picMkLst>
        </pc:picChg>
        <pc:picChg chg="add mod modCrop">
          <ac:chgData name="Miet Vanstreels" userId="49194788-83e6-4d21-b982-fa50ff69ad0a" providerId="ADAL" clId="{B4C850AC-A70F-4C68-8135-1FCBA2A6FCD2}" dt="2023-02-02T17:08:42.439" v="397" actId="14100"/>
          <ac:picMkLst>
            <pc:docMk/>
            <pc:sldMk cId="1269560068" sldId="408"/>
            <ac:picMk id="8" creationId="{7C5FBAB9-C343-1AB7-2D25-84B9A5F0D738}"/>
          </ac:picMkLst>
        </pc:picChg>
        <pc:picChg chg="add mod">
          <ac:chgData name="Miet Vanstreels" userId="49194788-83e6-4d21-b982-fa50ff69ad0a" providerId="ADAL" clId="{B4C850AC-A70F-4C68-8135-1FCBA2A6FCD2}" dt="2023-02-02T17:51:10.374" v="1625" actId="14100"/>
          <ac:picMkLst>
            <pc:docMk/>
            <pc:sldMk cId="1269560068" sldId="408"/>
            <ac:picMk id="9" creationId="{75ABB5DC-B73B-51E8-DD26-982DF3AD79B5}"/>
          </ac:picMkLst>
        </pc:picChg>
        <pc:picChg chg="add mod modCrop">
          <ac:chgData name="Miet Vanstreels" userId="49194788-83e6-4d21-b982-fa50ff69ad0a" providerId="ADAL" clId="{B4C850AC-A70F-4C68-8135-1FCBA2A6FCD2}" dt="2023-02-02T17:47:06.664" v="1325" actId="1076"/>
          <ac:picMkLst>
            <pc:docMk/>
            <pc:sldMk cId="1269560068" sldId="408"/>
            <ac:picMk id="10" creationId="{53800A32-200E-3BFC-ACF5-30E9C3D2AFD3}"/>
          </ac:picMkLst>
        </pc:picChg>
        <pc:picChg chg="add mod modCrop">
          <ac:chgData name="Miet Vanstreels" userId="49194788-83e6-4d21-b982-fa50ff69ad0a" providerId="ADAL" clId="{B4C850AC-A70F-4C68-8135-1FCBA2A6FCD2}" dt="2023-02-02T17:51:05.891" v="1623" actId="1076"/>
          <ac:picMkLst>
            <pc:docMk/>
            <pc:sldMk cId="1269560068" sldId="408"/>
            <ac:picMk id="11" creationId="{64F752AA-61C8-C275-EB41-2B5C26D2D2D8}"/>
          </ac:picMkLst>
        </pc:picChg>
        <pc:picChg chg="add mod">
          <ac:chgData name="Miet Vanstreels" userId="49194788-83e6-4d21-b982-fa50ff69ad0a" providerId="ADAL" clId="{B4C850AC-A70F-4C68-8135-1FCBA2A6FCD2}" dt="2023-02-02T17:01:43.316" v="347" actId="1076"/>
          <ac:picMkLst>
            <pc:docMk/>
            <pc:sldMk cId="1269560068" sldId="408"/>
            <ac:picMk id="13" creationId="{4E36BED6-EFFA-F96B-7F35-CD089A4CF78A}"/>
          </ac:picMkLst>
        </pc:picChg>
        <pc:picChg chg="add mod">
          <ac:chgData name="Miet Vanstreels" userId="49194788-83e6-4d21-b982-fa50ff69ad0a" providerId="ADAL" clId="{B4C850AC-A70F-4C68-8135-1FCBA2A6FCD2}" dt="2023-02-03T17:44:22.840" v="3021" actId="1076"/>
          <ac:picMkLst>
            <pc:docMk/>
            <pc:sldMk cId="1269560068" sldId="408"/>
            <ac:picMk id="3074" creationId="{322A5305-9702-357C-E4DB-BA952958879E}"/>
          </ac:picMkLst>
        </pc:picChg>
      </pc:sldChg>
      <pc:sldChg chg="addSp modSp new mod setBg">
        <pc:chgData name="Miet Vanstreels" userId="49194788-83e6-4d21-b982-fa50ff69ad0a" providerId="ADAL" clId="{B4C850AC-A70F-4C68-8135-1FCBA2A6FCD2}" dt="2023-02-02T17:45:36.331" v="1317" actId="403"/>
        <pc:sldMkLst>
          <pc:docMk/>
          <pc:sldMk cId="3018820296" sldId="409"/>
        </pc:sldMkLst>
        <pc:spChg chg="add mod">
          <ac:chgData name="Miet Vanstreels" userId="49194788-83e6-4d21-b982-fa50ff69ad0a" providerId="ADAL" clId="{B4C850AC-A70F-4C68-8135-1FCBA2A6FCD2}" dt="2023-02-02T17:45:36.331" v="1317" actId="403"/>
          <ac:spMkLst>
            <pc:docMk/>
            <pc:sldMk cId="3018820296" sldId="409"/>
            <ac:spMk id="5" creationId="{5B94D0E7-CC6B-044F-916A-944E0E47D61C}"/>
          </ac:spMkLst>
        </pc:spChg>
        <pc:picChg chg="add mod">
          <ac:chgData name="Miet Vanstreels" userId="49194788-83e6-4d21-b982-fa50ff69ad0a" providerId="ADAL" clId="{B4C850AC-A70F-4C68-8135-1FCBA2A6FCD2}" dt="2023-02-02T16:55:02.479" v="295" actId="26606"/>
          <ac:picMkLst>
            <pc:docMk/>
            <pc:sldMk cId="3018820296" sldId="409"/>
            <ac:picMk id="3" creationId="{79EA6357-ABB6-538C-BEF5-7B6623E83C72}"/>
          </ac:picMkLst>
        </pc:picChg>
      </pc:sldChg>
      <pc:sldChg chg="addSp modSp new mod">
        <pc:chgData name="Miet Vanstreels" userId="49194788-83e6-4d21-b982-fa50ff69ad0a" providerId="ADAL" clId="{B4C850AC-A70F-4C68-8135-1FCBA2A6FCD2}" dt="2023-02-02T16:56:10.855" v="305" actId="113"/>
        <pc:sldMkLst>
          <pc:docMk/>
          <pc:sldMk cId="3632867759" sldId="410"/>
        </pc:sldMkLst>
        <pc:spChg chg="add mod">
          <ac:chgData name="Miet Vanstreels" userId="49194788-83e6-4d21-b982-fa50ff69ad0a" providerId="ADAL" clId="{B4C850AC-A70F-4C68-8135-1FCBA2A6FCD2}" dt="2023-02-02T16:56:10.855" v="305" actId="113"/>
          <ac:spMkLst>
            <pc:docMk/>
            <pc:sldMk cId="3632867759" sldId="410"/>
            <ac:spMk id="3" creationId="{EE17C557-A5A8-E173-D69D-B717506B26BF}"/>
          </ac:spMkLst>
        </pc:spChg>
        <pc:picChg chg="add mod">
          <ac:chgData name="Miet Vanstreels" userId="49194788-83e6-4d21-b982-fa50ff69ad0a" providerId="ADAL" clId="{B4C850AC-A70F-4C68-8135-1FCBA2A6FCD2}" dt="2023-02-02T16:55:27.467" v="299" actId="14100"/>
          <ac:picMkLst>
            <pc:docMk/>
            <pc:sldMk cId="3632867759" sldId="410"/>
            <ac:picMk id="5" creationId="{FC16BF49-CBB1-DAA0-B096-777AF385D8C3}"/>
          </ac:picMkLst>
        </pc:picChg>
      </pc:sldChg>
      <pc:sldChg chg="addSp modSp new mod">
        <pc:chgData name="Miet Vanstreels" userId="49194788-83e6-4d21-b982-fa50ff69ad0a" providerId="ADAL" clId="{B4C850AC-A70F-4C68-8135-1FCBA2A6FCD2}" dt="2023-02-03T10:59:40.367" v="2172" actId="207"/>
        <pc:sldMkLst>
          <pc:docMk/>
          <pc:sldMk cId="3849503826" sldId="411"/>
        </pc:sldMkLst>
        <pc:spChg chg="add mod">
          <ac:chgData name="Miet Vanstreels" userId="49194788-83e6-4d21-b982-fa50ff69ad0a" providerId="ADAL" clId="{B4C850AC-A70F-4C68-8135-1FCBA2A6FCD2}" dt="2023-02-03T10:57:59.906" v="2162" actId="14100"/>
          <ac:spMkLst>
            <pc:docMk/>
            <pc:sldMk cId="3849503826" sldId="411"/>
            <ac:spMk id="2" creationId="{E5554E41-F65D-E297-8719-4B84FC0CF2F9}"/>
          </ac:spMkLst>
        </pc:spChg>
        <pc:spChg chg="add mod">
          <ac:chgData name="Miet Vanstreels" userId="49194788-83e6-4d21-b982-fa50ff69ad0a" providerId="ADAL" clId="{B4C850AC-A70F-4C68-8135-1FCBA2A6FCD2}" dt="2023-02-03T10:59:40.367" v="2172" actId="207"/>
          <ac:spMkLst>
            <pc:docMk/>
            <pc:sldMk cId="3849503826" sldId="411"/>
            <ac:spMk id="4" creationId="{39152482-A527-970E-B4D1-06940C8CD571}"/>
          </ac:spMkLst>
        </pc:spChg>
        <pc:picChg chg="add">
          <ac:chgData name="Miet Vanstreels" userId="49194788-83e6-4d21-b982-fa50ff69ad0a" providerId="ADAL" clId="{B4C850AC-A70F-4C68-8135-1FCBA2A6FCD2}" dt="2023-02-02T17:05:21.251" v="370" actId="22"/>
          <ac:picMkLst>
            <pc:docMk/>
            <pc:sldMk cId="3849503826" sldId="411"/>
            <ac:picMk id="3" creationId="{758EC743-2FF4-7548-BA2A-83F4A6BC4C39}"/>
          </ac:picMkLst>
        </pc:picChg>
      </pc:sldChg>
      <pc:sldChg chg="addSp modSp mod">
        <pc:chgData name="Miet Vanstreels" userId="49194788-83e6-4d21-b982-fa50ff69ad0a" providerId="ADAL" clId="{B4C850AC-A70F-4C68-8135-1FCBA2A6FCD2}" dt="2023-02-09T14:25:06.944" v="3252" actId="6549"/>
        <pc:sldMkLst>
          <pc:docMk/>
          <pc:sldMk cId="1871543763" sldId="412"/>
        </pc:sldMkLst>
        <pc:spChg chg="add mod">
          <ac:chgData name="Miet Vanstreels" userId="49194788-83e6-4d21-b982-fa50ff69ad0a" providerId="ADAL" clId="{B4C850AC-A70F-4C68-8135-1FCBA2A6FCD2}" dt="2023-02-09T14:25:06.944" v="3252" actId="6549"/>
          <ac:spMkLst>
            <pc:docMk/>
            <pc:sldMk cId="1871543763" sldId="412"/>
            <ac:spMk id="2" creationId="{D139C4C4-7C42-460B-57AA-35838EEEF159}"/>
          </ac:spMkLst>
        </pc:spChg>
        <pc:spChg chg="add mod">
          <ac:chgData name="Miet Vanstreels" userId="49194788-83e6-4d21-b982-fa50ff69ad0a" providerId="ADAL" clId="{B4C850AC-A70F-4C68-8135-1FCBA2A6FCD2}" dt="2023-02-03T10:59:33.590" v="2171" actId="1076"/>
          <ac:spMkLst>
            <pc:docMk/>
            <pc:sldMk cId="1871543763" sldId="412"/>
            <ac:spMk id="4" creationId="{96354B00-585B-DBB5-DD13-9F86B08BD365}"/>
          </ac:spMkLst>
        </pc:spChg>
        <pc:picChg chg="mod">
          <ac:chgData name="Miet Vanstreels" userId="49194788-83e6-4d21-b982-fa50ff69ad0a" providerId="ADAL" clId="{B4C850AC-A70F-4C68-8135-1FCBA2A6FCD2}" dt="2023-02-02T17:08:03.604" v="391" actId="1076"/>
          <ac:picMkLst>
            <pc:docMk/>
            <pc:sldMk cId="1871543763" sldId="412"/>
            <ac:picMk id="3" creationId="{758EC743-2FF4-7548-BA2A-83F4A6BC4C39}"/>
          </ac:picMkLst>
        </pc:picChg>
      </pc:sldChg>
      <pc:sldChg chg="addSp delSp modSp new mod ord">
        <pc:chgData name="Miet Vanstreels" userId="49194788-83e6-4d21-b982-fa50ff69ad0a" providerId="ADAL" clId="{B4C850AC-A70F-4C68-8135-1FCBA2A6FCD2}" dt="2023-02-09T14:43:27.728" v="3363" actId="113"/>
        <pc:sldMkLst>
          <pc:docMk/>
          <pc:sldMk cId="1411274889" sldId="413"/>
        </pc:sldMkLst>
        <pc:spChg chg="add del mod">
          <ac:chgData name="Miet Vanstreels" userId="49194788-83e6-4d21-b982-fa50ff69ad0a" providerId="ADAL" clId="{B4C850AC-A70F-4C68-8135-1FCBA2A6FCD2}" dt="2023-02-03T17:12:18.727" v="2739" actId="478"/>
          <ac:spMkLst>
            <pc:docMk/>
            <pc:sldMk cId="1411274889" sldId="413"/>
            <ac:spMk id="3" creationId="{1922C5B8-2501-8F7E-DCF0-EAB3536121DE}"/>
          </ac:spMkLst>
        </pc:spChg>
        <pc:spChg chg="add del mod">
          <ac:chgData name="Miet Vanstreels" userId="49194788-83e6-4d21-b982-fa50ff69ad0a" providerId="ADAL" clId="{B4C850AC-A70F-4C68-8135-1FCBA2A6FCD2}" dt="2023-02-02T17:12:15.779" v="400"/>
          <ac:spMkLst>
            <pc:docMk/>
            <pc:sldMk cId="1411274889" sldId="413"/>
            <ac:spMk id="3" creationId="{61B4510A-D586-8D5E-8417-560CFA98708E}"/>
          </ac:spMkLst>
        </pc:spChg>
        <pc:spChg chg="add mod">
          <ac:chgData name="Miet Vanstreels" userId="49194788-83e6-4d21-b982-fa50ff69ad0a" providerId="ADAL" clId="{B4C850AC-A70F-4C68-8135-1FCBA2A6FCD2}" dt="2023-02-03T16:57:41.790" v="2408" actId="6549"/>
          <ac:spMkLst>
            <pc:docMk/>
            <pc:sldMk cId="1411274889" sldId="413"/>
            <ac:spMk id="5" creationId="{8D9AE148-E2B8-A390-94F8-0CFDF4DE8D3C}"/>
          </ac:spMkLst>
        </pc:spChg>
        <pc:spChg chg="add mod">
          <ac:chgData name="Miet Vanstreels" userId="49194788-83e6-4d21-b982-fa50ff69ad0a" providerId="ADAL" clId="{B4C850AC-A70F-4C68-8135-1FCBA2A6FCD2}" dt="2023-02-09T14:43:27.728" v="3363" actId="113"/>
          <ac:spMkLst>
            <pc:docMk/>
            <pc:sldMk cId="1411274889" sldId="413"/>
            <ac:spMk id="7" creationId="{FF500540-886F-E17A-A4E6-B4B926DCDF7F}"/>
          </ac:spMkLst>
        </pc:spChg>
        <pc:spChg chg="add mod">
          <ac:chgData name="Miet Vanstreels" userId="49194788-83e6-4d21-b982-fa50ff69ad0a" providerId="ADAL" clId="{B4C850AC-A70F-4C68-8135-1FCBA2A6FCD2}" dt="2023-02-03T17:04:50.293" v="2630" actId="6549"/>
          <ac:spMkLst>
            <pc:docMk/>
            <pc:sldMk cId="1411274889" sldId="413"/>
            <ac:spMk id="9" creationId="{DE752707-9303-92C5-9F1D-737F05275FF5}"/>
          </ac:spMkLst>
        </pc:spChg>
        <pc:spChg chg="add mod">
          <ac:chgData name="Miet Vanstreels" userId="49194788-83e6-4d21-b982-fa50ff69ad0a" providerId="ADAL" clId="{B4C850AC-A70F-4C68-8135-1FCBA2A6FCD2}" dt="2023-02-03T17:11:49.240" v="2738" actId="6549"/>
          <ac:spMkLst>
            <pc:docMk/>
            <pc:sldMk cId="1411274889" sldId="413"/>
            <ac:spMk id="11" creationId="{B9B47DD4-63D2-09DF-4473-BB038DB0832B}"/>
          </ac:spMkLst>
        </pc:spChg>
        <pc:spChg chg="add mod">
          <ac:chgData name="Miet Vanstreels" userId="49194788-83e6-4d21-b982-fa50ff69ad0a" providerId="ADAL" clId="{B4C850AC-A70F-4C68-8135-1FCBA2A6FCD2}" dt="2023-02-03T16:55:44.342" v="2317" actId="20577"/>
          <ac:spMkLst>
            <pc:docMk/>
            <pc:sldMk cId="1411274889" sldId="413"/>
            <ac:spMk id="14" creationId="{01517A57-0A75-990E-DA8D-E874F753868E}"/>
          </ac:spMkLst>
        </pc:spChg>
        <pc:graphicFrameChg chg="add del mod">
          <ac:chgData name="Miet Vanstreels" userId="49194788-83e6-4d21-b982-fa50ff69ad0a" providerId="ADAL" clId="{B4C850AC-A70F-4C68-8135-1FCBA2A6FCD2}" dt="2023-02-02T17:12:15.779" v="400"/>
          <ac:graphicFrameMkLst>
            <pc:docMk/>
            <pc:sldMk cId="1411274889" sldId="413"/>
            <ac:graphicFrameMk id="2" creationId="{C59DD988-878F-F7C1-B06A-524BE5223B5E}"/>
          </ac:graphicFrameMkLst>
        </pc:graphicFrameChg>
        <pc:graphicFrameChg chg="add del mod">
          <ac:chgData name="Miet Vanstreels" userId="49194788-83e6-4d21-b982-fa50ff69ad0a" providerId="ADAL" clId="{B4C850AC-A70F-4C68-8135-1FCBA2A6FCD2}" dt="2023-02-03T17:12:25.404" v="2740" actId="478"/>
          <ac:graphicFrameMkLst>
            <pc:docMk/>
            <pc:sldMk cId="1411274889" sldId="413"/>
            <ac:graphicFrameMk id="2" creationId="{E0B57918-6DA0-BDB8-A073-E8E17FE571FC}"/>
          </ac:graphicFrameMkLst>
        </pc:graphicFrameChg>
        <pc:picChg chg="add mod">
          <ac:chgData name="Miet Vanstreels" userId="49194788-83e6-4d21-b982-fa50ff69ad0a" providerId="ADAL" clId="{B4C850AC-A70F-4C68-8135-1FCBA2A6FCD2}" dt="2023-02-02T17:13:55.843" v="411" actId="14100"/>
          <ac:picMkLst>
            <pc:docMk/>
            <pc:sldMk cId="1411274889" sldId="413"/>
            <ac:picMk id="13" creationId="{D65B66FF-CB6D-46E3-66CA-406E8E9C02FA}"/>
          </ac:picMkLst>
        </pc:picChg>
        <pc:picChg chg="add mod">
          <ac:chgData name="Miet Vanstreels" userId="49194788-83e6-4d21-b982-fa50ff69ad0a" providerId="ADAL" clId="{B4C850AC-A70F-4C68-8135-1FCBA2A6FCD2}" dt="2023-02-02T17:14:19.691" v="414"/>
          <ac:picMkLst>
            <pc:docMk/>
            <pc:sldMk cId="1411274889" sldId="413"/>
            <ac:picMk id="15" creationId="{07392F81-04E4-9F96-9554-2331BD8FD10F}"/>
          </ac:picMkLst>
        </pc:picChg>
        <pc:picChg chg="add mod modCrop">
          <ac:chgData name="Miet Vanstreels" userId="49194788-83e6-4d21-b982-fa50ff69ad0a" providerId="ADAL" clId="{B4C850AC-A70F-4C68-8135-1FCBA2A6FCD2}" dt="2023-02-02T17:37:50.866" v="1053" actId="732"/>
          <ac:picMkLst>
            <pc:docMk/>
            <pc:sldMk cId="1411274889" sldId="413"/>
            <ac:picMk id="16" creationId="{E7E41748-7D0A-871A-BAED-280E610A1CD4}"/>
          </ac:picMkLst>
        </pc:picChg>
        <pc:picChg chg="add del mod">
          <ac:chgData name="Miet Vanstreels" userId="49194788-83e6-4d21-b982-fa50ff69ad0a" providerId="ADAL" clId="{B4C850AC-A70F-4C68-8135-1FCBA2A6FCD2}" dt="2023-02-02T17:50:50.569" v="1619" actId="478"/>
          <ac:picMkLst>
            <pc:docMk/>
            <pc:sldMk cId="1411274889" sldId="413"/>
            <ac:picMk id="17" creationId="{89F5E8D1-AF3A-56BB-AEC8-F96F24668C0B}"/>
          </ac:picMkLst>
        </pc:picChg>
        <pc:picChg chg="add del mod">
          <ac:chgData name="Miet Vanstreels" userId="49194788-83e6-4d21-b982-fa50ff69ad0a" providerId="ADAL" clId="{B4C850AC-A70F-4C68-8135-1FCBA2A6FCD2}" dt="2023-02-02T18:03:26.557" v="2144" actId="478"/>
          <ac:picMkLst>
            <pc:docMk/>
            <pc:sldMk cId="1411274889" sldId="413"/>
            <ac:picMk id="18" creationId="{ED5CA41A-0198-3533-12D8-6A8F33DD28B1}"/>
          </ac:picMkLst>
        </pc:picChg>
        <pc:picChg chg="add mod">
          <ac:chgData name="Miet Vanstreels" userId="49194788-83e6-4d21-b982-fa50ff69ad0a" providerId="ADAL" clId="{B4C850AC-A70F-4C68-8135-1FCBA2A6FCD2}" dt="2023-02-03T16:54:33.820" v="2220" actId="14100"/>
          <ac:picMkLst>
            <pc:docMk/>
            <pc:sldMk cId="1411274889" sldId="413"/>
            <ac:picMk id="1026" creationId="{7F7147F6-824C-FCBE-E870-5C3D0662A461}"/>
          </ac:picMkLst>
        </pc:picChg>
      </pc:sldChg>
      <pc:sldChg chg="addSp new mod">
        <pc:chgData name="Miet Vanstreels" userId="49194788-83e6-4d21-b982-fa50ff69ad0a" providerId="ADAL" clId="{B4C850AC-A70F-4C68-8135-1FCBA2A6FCD2}" dt="2023-02-03T14:47:57.183" v="2212" actId="22"/>
        <pc:sldMkLst>
          <pc:docMk/>
          <pc:sldMk cId="3390628949" sldId="414"/>
        </pc:sldMkLst>
        <pc:picChg chg="add">
          <ac:chgData name="Miet Vanstreels" userId="49194788-83e6-4d21-b982-fa50ff69ad0a" providerId="ADAL" clId="{B4C850AC-A70F-4C68-8135-1FCBA2A6FCD2}" dt="2023-02-03T14:47:57.183" v="2212" actId="22"/>
          <ac:picMkLst>
            <pc:docMk/>
            <pc:sldMk cId="3390628949" sldId="414"/>
            <ac:picMk id="3" creationId="{B48C9723-954E-97AB-CA8E-3841C0422952}"/>
          </ac:picMkLst>
        </pc:picChg>
      </pc:sldChg>
      <pc:sldChg chg="addSp delSp modSp mod">
        <pc:chgData name="Miet Vanstreels" userId="49194788-83e6-4d21-b982-fa50ff69ad0a" providerId="ADAL" clId="{B4C850AC-A70F-4C68-8135-1FCBA2A6FCD2}" dt="2023-02-09T15:46:29.158" v="4046" actId="14100"/>
        <pc:sldMkLst>
          <pc:docMk/>
          <pc:sldMk cId="2954454223" sldId="415"/>
        </pc:sldMkLst>
        <pc:spChg chg="add del mod">
          <ac:chgData name="Miet Vanstreels" userId="49194788-83e6-4d21-b982-fa50ff69ad0a" providerId="ADAL" clId="{B4C850AC-A70F-4C68-8135-1FCBA2A6FCD2}" dt="2023-02-03T17:23:20.198" v="2879" actId="478"/>
          <ac:spMkLst>
            <pc:docMk/>
            <pc:sldMk cId="2954454223" sldId="415"/>
            <ac:spMk id="3" creationId="{101772A9-57B1-783E-B91D-1ED312093661}"/>
          </ac:spMkLst>
        </pc:spChg>
        <pc:spChg chg="add mod">
          <ac:chgData name="Miet Vanstreels" userId="49194788-83e6-4d21-b982-fa50ff69ad0a" providerId="ADAL" clId="{B4C850AC-A70F-4C68-8135-1FCBA2A6FCD2}" dt="2023-02-09T15:42:55.694" v="3948" actId="1076"/>
          <ac:spMkLst>
            <pc:docMk/>
            <pc:sldMk cId="2954454223" sldId="415"/>
            <ac:spMk id="3" creationId="{569AC18F-26AB-CABA-5223-B88A7AFF25B2}"/>
          </ac:spMkLst>
        </pc:spChg>
        <pc:spChg chg="add mod">
          <ac:chgData name="Miet Vanstreels" userId="49194788-83e6-4d21-b982-fa50ff69ad0a" providerId="ADAL" clId="{B4C850AC-A70F-4C68-8135-1FCBA2A6FCD2}" dt="2023-02-06T12:10:05.414" v="3126" actId="1076"/>
          <ac:spMkLst>
            <pc:docMk/>
            <pc:sldMk cId="2954454223" sldId="415"/>
            <ac:spMk id="4" creationId="{34E7BF80-2358-0299-6B5E-91E42E9CB227}"/>
          </ac:spMkLst>
        </pc:spChg>
        <pc:spChg chg="del mod">
          <ac:chgData name="Miet Vanstreels" userId="49194788-83e6-4d21-b982-fa50ff69ad0a" providerId="ADAL" clId="{B4C850AC-A70F-4C68-8135-1FCBA2A6FCD2}" dt="2023-02-09T15:38:05.351" v="3862" actId="478"/>
          <ac:spMkLst>
            <pc:docMk/>
            <pc:sldMk cId="2954454223" sldId="415"/>
            <ac:spMk id="5" creationId="{8D9AE148-E2B8-A390-94F8-0CFDF4DE8D3C}"/>
          </ac:spMkLst>
        </pc:spChg>
        <pc:spChg chg="add del mod">
          <ac:chgData name="Miet Vanstreels" userId="49194788-83e6-4d21-b982-fa50ff69ad0a" providerId="ADAL" clId="{B4C850AC-A70F-4C68-8135-1FCBA2A6FCD2}" dt="2023-02-03T17:19:59.917" v="2825" actId="478"/>
          <ac:spMkLst>
            <pc:docMk/>
            <pc:sldMk cId="2954454223" sldId="415"/>
            <ac:spMk id="6" creationId="{23A9F06B-A623-596E-6BC2-DE417B1114E1}"/>
          </ac:spMkLst>
        </pc:spChg>
        <pc:spChg chg="del">
          <ac:chgData name="Miet Vanstreels" userId="49194788-83e6-4d21-b982-fa50ff69ad0a" providerId="ADAL" clId="{B4C850AC-A70F-4C68-8135-1FCBA2A6FCD2}" dt="2023-02-03T17:15:52.889" v="2776" actId="478"/>
          <ac:spMkLst>
            <pc:docMk/>
            <pc:sldMk cId="2954454223" sldId="415"/>
            <ac:spMk id="7" creationId="{FF500540-886F-E17A-A4E6-B4B926DCDF7F}"/>
          </ac:spMkLst>
        </pc:spChg>
        <pc:spChg chg="del">
          <ac:chgData name="Miet Vanstreels" userId="49194788-83e6-4d21-b982-fa50ff69ad0a" providerId="ADAL" clId="{B4C850AC-A70F-4C68-8135-1FCBA2A6FCD2}" dt="2023-02-03T17:15:52.889" v="2776" actId="478"/>
          <ac:spMkLst>
            <pc:docMk/>
            <pc:sldMk cId="2954454223" sldId="415"/>
            <ac:spMk id="9" creationId="{DE752707-9303-92C5-9F1D-737F05275FF5}"/>
          </ac:spMkLst>
        </pc:spChg>
        <pc:spChg chg="add del mod">
          <ac:chgData name="Miet Vanstreels" userId="49194788-83e6-4d21-b982-fa50ff69ad0a" providerId="ADAL" clId="{B4C850AC-A70F-4C68-8135-1FCBA2A6FCD2}" dt="2023-02-03T17:19:45.947" v="2822" actId="478"/>
          <ac:spMkLst>
            <pc:docMk/>
            <pc:sldMk cId="2954454223" sldId="415"/>
            <ac:spMk id="10" creationId="{F03B2901-0912-8CD7-5301-BD3519493AB6}"/>
          </ac:spMkLst>
        </pc:spChg>
        <pc:spChg chg="add mod">
          <ac:chgData name="Miet Vanstreels" userId="49194788-83e6-4d21-b982-fa50ff69ad0a" providerId="ADAL" clId="{B4C850AC-A70F-4C68-8135-1FCBA2A6FCD2}" dt="2023-02-09T15:44:49.078" v="4037" actId="1076"/>
          <ac:spMkLst>
            <pc:docMk/>
            <pc:sldMk cId="2954454223" sldId="415"/>
            <ac:spMk id="11" creationId="{90728DC2-F10E-6E78-BE3E-C240DF562256}"/>
          </ac:spMkLst>
        </pc:spChg>
        <pc:spChg chg="del">
          <ac:chgData name="Miet Vanstreels" userId="49194788-83e6-4d21-b982-fa50ff69ad0a" providerId="ADAL" clId="{B4C850AC-A70F-4C68-8135-1FCBA2A6FCD2}" dt="2023-02-03T17:15:52.889" v="2776" actId="478"/>
          <ac:spMkLst>
            <pc:docMk/>
            <pc:sldMk cId="2954454223" sldId="415"/>
            <ac:spMk id="11" creationId="{B9B47DD4-63D2-09DF-4473-BB038DB0832B}"/>
          </ac:spMkLst>
        </pc:spChg>
        <pc:spChg chg="mod">
          <ac:chgData name="Miet Vanstreels" userId="49194788-83e6-4d21-b982-fa50ff69ad0a" providerId="ADAL" clId="{B4C850AC-A70F-4C68-8135-1FCBA2A6FCD2}" dt="2023-02-09T15:40:18.609" v="3922" actId="6549"/>
          <ac:spMkLst>
            <pc:docMk/>
            <pc:sldMk cId="2954454223" sldId="415"/>
            <ac:spMk id="14" creationId="{01517A57-0A75-990E-DA8D-E874F753868E}"/>
          </ac:spMkLst>
        </pc:spChg>
        <pc:spChg chg="add del mod">
          <ac:chgData name="Miet Vanstreels" userId="49194788-83e6-4d21-b982-fa50ff69ad0a" providerId="ADAL" clId="{B4C850AC-A70F-4C68-8135-1FCBA2A6FCD2}" dt="2023-02-03T17:19:03.655" v="2797" actId="478"/>
          <ac:spMkLst>
            <pc:docMk/>
            <pc:sldMk cId="2954454223" sldId="415"/>
            <ac:spMk id="17" creationId="{CD136519-066A-310D-1ADC-38E80019750F}"/>
          </ac:spMkLst>
        </pc:spChg>
        <pc:spChg chg="add del mod">
          <ac:chgData name="Miet Vanstreels" userId="49194788-83e6-4d21-b982-fa50ff69ad0a" providerId="ADAL" clId="{B4C850AC-A70F-4C68-8135-1FCBA2A6FCD2}" dt="2023-02-03T17:19:47.915" v="2823" actId="478"/>
          <ac:spMkLst>
            <pc:docMk/>
            <pc:sldMk cId="2954454223" sldId="415"/>
            <ac:spMk id="19" creationId="{93A783CF-91AE-88B7-1DED-B32DD57D266B}"/>
          </ac:spMkLst>
        </pc:spChg>
        <pc:spChg chg="add mod">
          <ac:chgData name="Miet Vanstreels" userId="49194788-83e6-4d21-b982-fa50ff69ad0a" providerId="ADAL" clId="{B4C850AC-A70F-4C68-8135-1FCBA2A6FCD2}" dt="2023-02-09T15:46:14.698" v="4042" actId="1076"/>
          <ac:spMkLst>
            <pc:docMk/>
            <pc:sldMk cId="2954454223" sldId="415"/>
            <ac:spMk id="20" creationId="{ADEFAAC6-F23D-1735-F9BF-516BE75DD362}"/>
          </ac:spMkLst>
        </pc:spChg>
        <pc:spChg chg="add mod">
          <ac:chgData name="Miet Vanstreels" userId="49194788-83e6-4d21-b982-fa50ff69ad0a" providerId="ADAL" clId="{B4C850AC-A70F-4C68-8135-1FCBA2A6FCD2}" dt="2023-02-09T15:46:29.158" v="4046" actId="14100"/>
          <ac:spMkLst>
            <pc:docMk/>
            <pc:sldMk cId="2954454223" sldId="415"/>
            <ac:spMk id="21" creationId="{5A71571E-8AED-E7C4-A127-BCA9B1D88952}"/>
          </ac:spMkLst>
        </pc:spChg>
        <pc:spChg chg="add del mod">
          <ac:chgData name="Miet Vanstreels" userId="49194788-83e6-4d21-b982-fa50ff69ad0a" providerId="ADAL" clId="{B4C850AC-A70F-4C68-8135-1FCBA2A6FCD2}" dt="2023-02-03T17:25:55.835" v="2904" actId="478"/>
          <ac:spMkLst>
            <pc:docMk/>
            <pc:sldMk cId="2954454223" sldId="415"/>
            <ac:spMk id="22" creationId="{1209BFA7-D8CD-56DA-D6AA-38DCE1BB8229}"/>
          </ac:spMkLst>
        </pc:spChg>
        <pc:spChg chg="add mod">
          <ac:chgData name="Miet Vanstreels" userId="49194788-83e6-4d21-b982-fa50ff69ad0a" providerId="ADAL" clId="{B4C850AC-A70F-4C68-8135-1FCBA2A6FCD2}" dt="2023-02-09T15:45:01.512" v="4041" actId="1038"/>
          <ac:spMkLst>
            <pc:docMk/>
            <pc:sldMk cId="2954454223" sldId="415"/>
            <ac:spMk id="23" creationId="{25253F21-E746-D6E0-853F-67DB0A8003E6}"/>
          </ac:spMkLst>
        </pc:spChg>
        <pc:spChg chg="add mod">
          <ac:chgData name="Miet Vanstreels" userId="49194788-83e6-4d21-b982-fa50ff69ad0a" providerId="ADAL" clId="{B4C850AC-A70F-4C68-8135-1FCBA2A6FCD2}" dt="2023-02-09T15:46:20.457" v="4043" actId="1076"/>
          <ac:spMkLst>
            <pc:docMk/>
            <pc:sldMk cId="2954454223" sldId="415"/>
            <ac:spMk id="24" creationId="{990545B4-E3E9-FA57-75FC-C0A94B864DA4}"/>
          </ac:spMkLst>
        </pc:spChg>
        <pc:spChg chg="add mod">
          <ac:chgData name="Miet Vanstreels" userId="49194788-83e6-4d21-b982-fa50ff69ad0a" providerId="ADAL" clId="{B4C850AC-A70F-4C68-8135-1FCBA2A6FCD2}" dt="2023-02-09T15:44:44.746" v="4036" actId="1076"/>
          <ac:spMkLst>
            <pc:docMk/>
            <pc:sldMk cId="2954454223" sldId="415"/>
            <ac:spMk id="27" creationId="{A214C159-3F16-F0F3-ACA4-A75E3182CC5B}"/>
          </ac:spMkLst>
        </pc:spChg>
        <pc:picChg chg="add del mod">
          <ac:chgData name="Miet Vanstreels" userId="49194788-83e6-4d21-b982-fa50ff69ad0a" providerId="ADAL" clId="{B4C850AC-A70F-4C68-8135-1FCBA2A6FCD2}" dt="2023-02-09T15:38:49.687" v="3881" actId="478"/>
          <ac:picMkLst>
            <pc:docMk/>
            <pc:sldMk cId="2954454223" sldId="415"/>
            <ac:picMk id="2" creationId="{1230A879-0DD5-5A34-34F3-F981CA789994}"/>
          </ac:picMkLst>
        </pc:picChg>
        <pc:picChg chg="add mod">
          <ac:chgData name="Miet Vanstreels" userId="49194788-83e6-4d21-b982-fa50ff69ad0a" providerId="ADAL" clId="{B4C850AC-A70F-4C68-8135-1FCBA2A6FCD2}" dt="2023-02-09T15:40:48.466" v="3925" actId="1076"/>
          <ac:picMkLst>
            <pc:docMk/>
            <pc:sldMk cId="2954454223" sldId="415"/>
            <ac:picMk id="6" creationId="{6ADA7057-6886-6C78-707E-05A9B37517E2}"/>
          </ac:picMkLst>
        </pc:picChg>
        <pc:picChg chg="add mod modCrop">
          <ac:chgData name="Miet Vanstreels" userId="49194788-83e6-4d21-b982-fa50ff69ad0a" providerId="ADAL" clId="{B4C850AC-A70F-4C68-8135-1FCBA2A6FCD2}" dt="2023-02-09T15:40:57.686" v="3928" actId="1076"/>
          <ac:picMkLst>
            <pc:docMk/>
            <pc:sldMk cId="2954454223" sldId="415"/>
            <ac:picMk id="7" creationId="{47C6E64A-EA4A-F031-E471-E8FB30203741}"/>
          </ac:picMkLst>
        </pc:picChg>
        <pc:picChg chg="add del mod">
          <ac:chgData name="Miet Vanstreels" userId="49194788-83e6-4d21-b982-fa50ff69ad0a" providerId="ADAL" clId="{B4C850AC-A70F-4C68-8135-1FCBA2A6FCD2}" dt="2023-02-09T15:41:17.751" v="3933" actId="478"/>
          <ac:picMkLst>
            <pc:docMk/>
            <pc:sldMk cId="2954454223" sldId="415"/>
            <ac:picMk id="8" creationId="{795902B2-4580-573B-676C-B82F2AE34CDC}"/>
          </ac:picMkLst>
        </pc:picChg>
        <pc:picChg chg="add mod">
          <ac:chgData name="Miet Vanstreels" userId="49194788-83e6-4d21-b982-fa50ff69ad0a" providerId="ADAL" clId="{B4C850AC-A70F-4C68-8135-1FCBA2A6FCD2}" dt="2023-02-09T15:40:44.219" v="3924" actId="1076"/>
          <ac:picMkLst>
            <pc:docMk/>
            <pc:sldMk cId="2954454223" sldId="415"/>
            <ac:picMk id="9" creationId="{2A1FE636-4F6A-DCF2-E67A-51146BCDEB91}"/>
          </ac:picMkLst>
        </pc:picChg>
        <pc:picChg chg="add mod">
          <ac:chgData name="Miet Vanstreels" userId="49194788-83e6-4d21-b982-fa50ff69ad0a" providerId="ADAL" clId="{B4C850AC-A70F-4C68-8135-1FCBA2A6FCD2}" dt="2023-02-09T15:41:05.630" v="3930" actId="14100"/>
          <ac:picMkLst>
            <pc:docMk/>
            <pc:sldMk cId="2954454223" sldId="415"/>
            <ac:picMk id="10" creationId="{C5720491-0EF4-0737-F82F-B822D6EE59F2}"/>
          </ac:picMkLst>
        </pc:picChg>
        <pc:picChg chg="del">
          <ac:chgData name="Miet Vanstreels" userId="49194788-83e6-4d21-b982-fa50ff69ad0a" providerId="ADAL" clId="{B4C850AC-A70F-4C68-8135-1FCBA2A6FCD2}" dt="2023-02-03T17:15:56.126" v="2777" actId="478"/>
          <ac:picMkLst>
            <pc:docMk/>
            <pc:sldMk cId="2954454223" sldId="415"/>
            <ac:picMk id="13" creationId="{D65B66FF-CB6D-46E3-66CA-406E8E9C02FA}"/>
          </ac:picMkLst>
        </pc:picChg>
        <pc:picChg chg="del mod">
          <ac:chgData name="Miet Vanstreels" userId="49194788-83e6-4d21-b982-fa50ff69ad0a" providerId="ADAL" clId="{B4C850AC-A70F-4C68-8135-1FCBA2A6FCD2}" dt="2023-02-03T17:27:40.869" v="2916" actId="478"/>
          <ac:picMkLst>
            <pc:docMk/>
            <pc:sldMk cId="2954454223" sldId="415"/>
            <ac:picMk id="15" creationId="{07392F81-04E4-9F96-9554-2331BD8FD10F}"/>
          </ac:picMkLst>
        </pc:picChg>
        <pc:picChg chg="del">
          <ac:chgData name="Miet Vanstreels" userId="49194788-83e6-4d21-b982-fa50ff69ad0a" providerId="ADAL" clId="{B4C850AC-A70F-4C68-8135-1FCBA2A6FCD2}" dt="2023-02-03T17:15:52.889" v="2776" actId="478"/>
          <ac:picMkLst>
            <pc:docMk/>
            <pc:sldMk cId="2954454223" sldId="415"/>
            <ac:picMk id="16" creationId="{E7E41748-7D0A-871A-BAED-280E610A1CD4}"/>
          </ac:picMkLst>
        </pc:picChg>
        <pc:picChg chg="add mod">
          <ac:chgData name="Miet Vanstreels" userId="49194788-83e6-4d21-b982-fa50ff69ad0a" providerId="ADAL" clId="{B4C850AC-A70F-4C68-8135-1FCBA2A6FCD2}" dt="2023-02-09T15:43:02.442" v="3949" actId="1076"/>
          <ac:picMkLst>
            <pc:docMk/>
            <pc:sldMk cId="2954454223" sldId="415"/>
            <ac:picMk id="26" creationId="{1731966F-D738-982C-2145-B4858687340A}"/>
          </ac:picMkLst>
        </pc:picChg>
        <pc:picChg chg="add del mod">
          <ac:chgData name="Miet Vanstreels" userId="49194788-83e6-4d21-b982-fa50ff69ad0a" providerId="ADAL" clId="{B4C850AC-A70F-4C68-8135-1FCBA2A6FCD2}" dt="2023-02-09T15:41:23.950" v="3935" actId="478"/>
          <ac:picMkLst>
            <pc:docMk/>
            <pc:sldMk cId="2954454223" sldId="415"/>
            <ac:picMk id="28" creationId="{4CD04D01-0A0D-5834-3CEB-551DDFC18BBE}"/>
          </ac:picMkLst>
        </pc:picChg>
        <pc:picChg chg="del mod">
          <ac:chgData name="Miet Vanstreels" userId="49194788-83e6-4d21-b982-fa50ff69ad0a" providerId="ADAL" clId="{B4C850AC-A70F-4C68-8135-1FCBA2A6FCD2}" dt="2023-02-09T15:40:31.755" v="3923" actId="478"/>
          <ac:picMkLst>
            <pc:docMk/>
            <pc:sldMk cId="2954454223" sldId="415"/>
            <ac:picMk id="1026" creationId="{7F7147F6-824C-FCBE-E870-5C3D0662A461}"/>
          </ac:picMkLst>
        </pc:picChg>
        <pc:picChg chg="add del mod">
          <ac:chgData name="Miet Vanstreels" userId="49194788-83e6-4d21-b982-fa50ff69ad0a" providerId="ADAL" clId="{B4C850AC-A70F-4C68-8135-1FCBA2A6FCD2}" dt="2023-02-03T17:39:21.826" v="3003" actId="478"/>
          <ac:picMkLst>
            <pc:docMk/>
            <pc:sldMk cId="2954454223" sldId="415"/>
            <ac:picMk id="2050" creationId="{F1C5669D-9DEA-8A20-6400-CDB5E3980269}"/>
          </ac:picMkLst>
        </pc:picChg>
        <pc:picChg chg="add mod">
          <ac:chgData name="Miet Vanstreels" userId="49194788-83e6-4d21-b982-fa50ff69ad0a" providerId="ADAL" clId="{B4C850AC-A70F-4C68-8135-1FCBA2A6FCD2}" dt="2023-02-09T15:40:54.066" v="3927" actId="1076"/>
          <ac:picMkLst>
            <pc:docMk/>
            <pc:sldMk cId="2954454223" sldId="415"/>
            <ac:picMk id="2051" creationId="{57265DF3-DB26-9BE8-C3FE-16EC8DB1AB74}"/>
          </ac:picMkLst>
        </pc:picChg>
      </pc:sldChg>
      <pc:sldChg chg="addSp modSp mod">
        <pc:chgData name="Miet Vanstreels" userId="49194788-83e6-4d21-b982-fa50ff69ad0a" providerId="ADAL" clId="{B4C850AC-A70F-4C68-8135-1FCBA2A6FCD2}" dt="2023-02-06T12:08:41.485" v="3119" actId="1076"/>
        <pc:sldMkLst>
          <pc:docMk/>
          <pc:sldMk cId="4265730000" sldId="416"/>
        </pc:sldMkLst>
        <pc:picChg chg="add mod">
          <ac:chgData name="Miet Vanstreels" userId="49194788-83e6-4d21-b982-fa50ff69ad0a" providerId="ADAL" clId="{B4C850AC-A70F-4C68-8135-1FCBA2A6FCD2}" dt="2023-02-06T12:08:41.485" v="3119" actId="1076"/>
          <ac:picMkLst>
            <pc:docMk/>
            <pc:sldMk cId="4265730000" sldId="416"/>
            <ac:picMk id="3" creationId="{A4490C13-D41D-0991-CC9B-528F3A63E08F}"/>
          </ac:picMkLst>
        </pc:picChg>
        <pc:picChg chg="add mod">
          <ac:chgData name="Miet Vanstreels" userId="49194788-83e6-4d21-b982-fa50ff69ad0a" providerId="ADAL" clId="{B4C850AC-A70F-4C68-8135-1FCBA2A6FCD2}" dt="2023-02-06T12:08:35.951" v="3117" actId="14100"/>
          <ac:picMkLst>
            <pc:docMk/>
            <pc:sldMk cId="4265730000" sldId="416"/>
            <ac:picMk id="5" creationId="{D76A058D-3DCC-637A-94B7-F02025E63868}"/>
          </ac:picMkLst>
        </pc:picChg>
      </pc:sldChg>
      <pc:sldChg chg="addSp delSp modSp mod ord">
        <pc:chgData name="Miet Vanstreels" userId="49194788-83e6-4d21-b982-fa50ff69ad0a" providerId="ADAL" clId="{B4C850AC-A70F-4C68-8135-1FCBA2A6FCD2}" dt="2023-02-09T15:47:08.782" v="4048"/>
        <pc:sldMkLst>
          <pc:docMk/>
          <pc:sldMk cId="2660185844" sldId="417"/>
        </pc:sldMkLst>
        <pc:spChg chg="mod">
          <ac:chgData name="Miet Vanstreels" userId="49194788-83e6-4d21-b982-fa50ff69ad0a" providerId="ADAL" clId="{B4C850AC-A70F-4C68-8135-1FCBA2A6FCD2}" dt="2023-02-09T15:37:18.943" v="3859" actId="6549"/>
          <ac:spMkLst>
            <pc:docMk/>
            <pc:sldMk cId="2660185844" sldId="417"/>
            <ac:spMk id="5" creationId="{8D9AE148-E2B8-A390-94F8-0CFDF4DE8D3C}"/>
          </ac:spMkLst>
        </pc:spChg>
        <pc:spChg chg="add mod">
          <ac:chgData name="Miet Vanstreels" userId="49194788-83e6-4d21-b982-fa50ff69ad0a" providerId="ADAL" clId="{B4C850AC-A70F-4C68-8135-1FCBA2A6FCD2}" dt="2023-02-09T15:35:09.487" v="3853" actId="1035"/>
          <ac:spMkLst>
            <pc:docMk/>
            <pc:sldMk cId="2660185844" sldId="417"/>
            <ac:spMk id="12" creationId="{52D0E20B-07D1-2E60-D900-66AF2078FD8E}"/>
          </ac:spMkLst>
        </pc:spChg>
        <pc:spChg chg="add mod">
          <ac:chgData name="Miet Vanstreels" userId="49194788-83e6-4d21-b982-fa50ff69ad0a" providerId="ADAL" clId="{B4C850AC-A70F-4C68-8135-1FCBA2A6FCD2}" dt="2023-02-09T15:34:55.072" v="3845" actId="1036"/>
          <ac:spMkLst>
            <pc:docMk/>
            <pc:sldMk cId="2660185844" sldId="417"/>
            <ac:spMk id="13" creationId="{E277EABA-32DB-D28D-FEA0-A888C05EB5DE}"/>
          </ac:spMkLst>
        </pc:spChg>
        <pc:spChg chg="del mod">
          <ac:chgData name="Miet Vanstreels" userId="49194788-83e6-4d21-b982-fa50ff69ad0a" providerId="ADAL" clId="{B4C850AC-A70F-4C68-8135-1FCBA2A6FCD2}" dt="2023-02-09T15:27:13.261" v="3434" actId="478"/>
          <ac:spMkLst>
            <pc:docMk/>
            <pc:sldMk cId="2660185844" sldId="417"/>
            <ac:spMk id="14" creationId="{01517A57-0A75-990E-DA8D-E874F753868E}"/>
          </ac:spMkLst>
        </pc:spChg>
        <pc:spChg chg="add mod">
          <ac:chgData name="Miet Vanstreels" userId="49194788-83e6-4d21-b982-fa50ff69ad0a" providerId="ADAL" clId="{B4C850AC-A70F-4C68-8135-1FCBA2A6FCD2}" dt="2023-02-09T15:35:09.487" v="3853" actId="1035"/>
          <ac:spMkLst>
            <pc:docMk/>
            <pc:sldMk cId="2660185844" sldId="417"/>
            <ac:spMk id="16" creationId="{94909B5A-0A60-72B6-30BD-D90CAE6F5E52}"/>
          </ac:spMkLst>
        </pc:spChg>
        <pc:spChg chg="add del mod">
          <ac:chgData name="Miet Vanstreels" userId="49194788-83e6-4d21-b982-fa50ff69ad0a" providerId="ADAL" clId="{B4C850AC-A70F-4C68-8135-1FCBA2A6FCD2}" dt="2023-02-09T15:28:27.944" v="3530"/>
          <ac:spMkLst>
            <pc:docMk/>
            <pc:sldMk cId="2660185844" sldId="417"/>
            <ac:spMk id="17" creationId="{D6599EA6-2E89-54D0-BAA6-CF7E5ABEE1BF}"/>
          </ac:spMkLst>
        </pc:spChg>
        <pc:spChg chg="add mod">
          <ac:chgData name="Miet Vanstreels" userId="49194788-83e6-4d21-b982-fa50ff69ad0a" providerId="ADAL" clId="{B4C850AC-A70F-4C68-8135-1FCBA2A6FCD2}" dt="2023-02-09T15:34:55.072" v="3845" actId="1036"/>
          <ac:spMkLst>
            <pc:docMk/>
            <pc:sldMk cId="2660185844" sldId="417"/>
            <ac:spMk id="19" creationId="{681F90CA-AC94-93A9-BAD2-5500237633E8}"/>
          </ac:spMkLst>
        </pc:spChg>
        <pc:spChg chg="del">
          <ac:chgData name="Miet Vanstreels" userId="49194788-83e6-4d21-b982-fa50ff69ad0a" providerId="ADAL" clId="{B4C850AC-A70F-4C68-8135-1FCBA2A6FCD2}" dt="2023-02-03T17:45:21.916" v="3022" actId="478"/>
          <ac:spMkLst>
            <pc:docMk/>
            <pc:sldMk cId="2660185844" sldId="417"/>
            <ac:spMk id="20" creationId="{ADEFAAC6-F23D-1735-F9BF-516BE75DD362}"/>
          </ac:spMkLst>
        </pc:spChg>
        <pc:spChg chg="add mod">
          <ac:chgData name="Miet Vanstreels" userId="49194788-83e6-4d21-b982-fa50ff69ad0a" providerId="ADAL" clId="{B4C850AC-A70F-4C68-8135-1FCBA2A6FCD2}" dt="2023-02-09T15:34:55.072" v="3845" actId="1036"/>
          <ac:spMkLst>
            <pc:docMk/>
            <pc:sldMk cId="2660185844" sldId="417"/>
            <ac:spMk id="20" creationId="{F7307E11-9E1F-0645-B46E-04C864DAF7BA}"/>
          </ac:spMkLst>
        </pc:spChg>
        <pc:spChg chg="del">
          <ac:chgData name="Miet Vanstreels" userId="49194788-83e6-4d21-b982-fa50ff69ad0a" providerId="ADAL" clId="{B4C850AC-A70F-4C68-8135-1FCBA2A6FCD2}" dt="2023-02-03T17:45:21.916" v="3022" actId="478"/>
          <ac:spMkLst>
            <pc:docMk/>
            <pc:sldMk cId="2660185844" sldId="417"/>
            <ac:spMk id="21" creationId="{5A71571E-8AED-E7C4-A127-BCA9B1D88952}"/>
          </ac:spMkLst>
        </pc:spChg>
        <pc:spChg chg="add mod">
          <ac:chgData name="Miet Vanstreels" userId="49194788-83e6-4d21-b982-fa50ff69ad0a" providerId="ADAL" clId="{B4C850AC-A70F-4C68-8135-1FCBA2A6FCD2}" dt="2023-02-09T15:33:44.680" v="3788" actId="20577"/>
          <ac:spMkLst>
            <pc:docMk/>
            <pc:sldMk cId="2660185844" sldId="417"/>
            <ac:spMk id="22" creationId="{DD7975DC-7D9B-7562-4D49-2D4281FD348F}"/>
          </ac:spMkLst>
        </pc:spChg>
        <pc:spChg chg="del">
          <ac:chgData name="Miet Vanstreels" userId="49194788-83e6-4d21-b982-fa50ff69ad0a" providerId="ADAL" clId="{B4C850AC-A70F-4C68-8135-1FCBA2A6FCD2}" dt="2023-02-03T17:45:21.916" v="3022" actId="478"/>
          <ac:spMkLst>
            <pc:docMk/>
            <pc:sldMk cId="2660185844" sldId="417"/>
            <ac:spMk id="23" creationId="{25253F21-E746-D6E0-853F-67DB0A8003E6}"/>
          </ac:spMkLst>
        </pc:spChg>
        <pc:spChg chg="del">
          <ac:chgData name="Miet Vanstreels" userId="49194788-83e6-4d21-b982-fa50ff69ad0a" providerId="ADAL" clId="{B4C850AC-A70F-4C68-8135-1FCBA2A6FCD2}" dt="2023-02-03T17:45:21.916" v="3022" actId="478"/>
          <ac:spMkLst>
            <pc:docMk/>
            <pc:sldMk cId="2660185844" sldId="417"/>
            <ac:spMk id="24" creationId="{990545B4-E3E9-FA57-75FC-C0A94B864DA4}"/>
          </ac:spMkLst>
        </pc:spChg>
        <pc:spChg chg="del">
          <ac:chgData name="Miet Vanstreels" userId="49194788-83e6-4d21-b982-fa50ff69ad0a" providerId="ADAL" clId="{B4C850AC-A70F-4C68-8135-1FCBA2A6FCD2}" dt="2023-02-03T17:45:21.916" v="3022" actId="478"/>
          <ac:spMkLst>
            <pc:docMk/>
            <pc:sldMk cId="2660185844" sldId="417"/>
            <ac:spMk id="27" creationId="{A214C159-3F16-F0F3-ACA4-A75E3182CC5B}"/>
          </ac:spMkLst>
        </pc:spChg>
        <pc:picChg chg="add del mod">
          <ac:chgData name="Miet Vanstreels" userId="49194788-83e6-4d21-b982-fa50ff69ad0a" providerId="ADAL" clId="{B4C850AC-A70F-4C68-8135-1FCBA2A6FCD2}" dt="2023-02-09T15:32:40.975" v="3684" actId="478"/>
          <ac:picMkLst>
            <pc:docMk/>
            <pc:sldMk cId="2660185844" sldId="417"/>
            <ac:picMk id="2" creationId="{EB179D89-417B-0F38-9C44-06E3A4AF79BD}"/>
          </ac:picMkLst>
        </pc:picChg>
        <pc:picChg chg="add mod">
          <ac:chgData name="Miet Vanstreels" userId="49194788-83e6-4d21-b982-fa50ff69ad0a" providerId="ADAL" clId="{B4C850AC-A70F-4C68-8135-1FCBA2A6FCD2}" dt="2023-02-09T15:34:55.072" v="3845" actId="1036"/>
          <ac:picMkLst>
            <pc:docMk/>
            <pc:sldMk cId="2660185844" sldId="417"/>
            <ac:picMk id="3" creationId="{0576E9CC-6C85-A962-FDBD-CFBB29835F38}"/>
          </ac:picMkLst>
        </pc:picChg>
        <pc:picChg chg="add del mod">
          <ac:chgData name="Miet Vanstreels" userId="49194788-83e6-4d21-b982-fa50ff69ad0a" providerId="ADAL" clId="{B4C850AC-A70F-4C68-8135-1FCBA2A6FCD2}" dt="2023-02-03T17:50:25.097" v="3083" actId="478"/>
          <ac:picMkLst>
            <pc:docMk/>
            <pc:sldMk cId="2660185844" sldId="417"/>
            <ac:picMk id="4" creationId="{9BA1DF12-B12D-505D-36B3-E5698619EF62}"/>
          </ac:picMkLst>
        </pc:picChg>
        <pc:picChg chg="add mod">
          <ac:chgData name="Miet Vanstreels" userId="49194788-83e6-4d21-b982-fa50ff69ad0a" providerId="ADAL" clId="{B4C850AC-A70F-4C68-8135-1FCBA2A6FCD2}" dt="2023-02-09T15:32:46.605" v="3707" actId="1038"/>
          <ac:picMkLst>
            <pc:docMk/>
            <pc:sldMk cId="2660185844" sldId="417"/>
            <ac:picMk id="6" creationId="{C2AE450E-FF79-593D-1FC7-2335C1739F17}"/>
          </ac:picMkLst>
        </pc:picChg>
        <pc:picChg chg="add mod">
          <ac:chgData name="Miet Vanstreels" userId="49194788-83e6-4d21-b982-fa50ff69ad0a" providerId="ADAL" clId="{B4C850AC-A70F-4C68-8135-1FCBA2A6FCD2}" dt="2023-02-09T15:32:46.605" v="3707" actId="1038"/>
          <ac:picMkLst>
            <pc:docMk/>
            <pc:sldMk cId="2660185844" sldId="417"/>
            <ac:picMk id="7" creationId="{57713B37-217F-69AF-A025-1F350967C8F5}"/>
          </ac:picMkLst>
        </pc:picChg>
        <pc:picChg chg="add mod">
          <ac:chgData name="Miet Vanstreels" userId="49194788-83e6-4d21-b982-fa50ff69ad0a" providerId="ADAL" clId="{B4C850AC-A70F-4C68-8135-1FCBA2A6FCD2}" dt="2023-02-09T15:34:55.072" v="3845" actId="1036"/>
          <ac:picMkLst>
            <pc:docMk/>
            <pc:sldMk cId="2660185844" sldId="417"/>
            <ac:picMk id="8" creationId="{22A39BFF-C0D4-1A2E-3C7F-4083EDF2C36F}"/>
          </ac:picMkLst>
        </pc:picChg>
        <pc:picChg chg="add mod">
          <ac:chgData name="Miet Vanstreels" userId="49194788-83e6-4d21-b982-fa50ff69ad0a" providerId="ADAL" clId="{B4C850AC-A70F-4C68-8135-1FCBA2A6FCD2}" dt="2023-02-09T15:32:46.605" v="3707" actId="1038"/>
          <ac:picMkLst>
            <pc:docMk/>
            <pc:sldMk cId="2660185844" sldId="417"/>
            <ac:picMk id="9" creationId="{92FAF821-9AEF-3431-F59F-6ACA01899FF4}"/>
          </ac:picMkLst>
        </pc:picChg>
        <pc:picChg chg="add mod modCrop">
          <ac:chgData name="Miet Vanstreels" userId="49194788-83e6-4d21-b982-fa50ff69ad0a" providerId="ADAL" clId="{B4C850AC-A70F-4C68-8135-1FCBA2A6FCD2}" dt="2023-02-09T15:37:03.538" v="3858" actId="14100"/>
          <ac:picMkLst>
            <pc:docMk/>
            <pc:sldMk cId="2660185844" sldId="417"/>
            <ac:picMk id="11" creationId="{689142D9-6378-0CFD-6CBC-1A54976502C8}"/>
          </ac:picMkLst>
        </pc:picChg>
        <pc:picChg chg="add mod">
          <ac:chgData name="Miet Vanstreels" userId="49194788-83e6-4d21-b982-fa50ff69ad0a" providerId="ADAL" clId="{B4C850AC-A70F-4C68-8135-1FCBA2A6FCD2}" dt="2023-02-09T15:36:36.790" v="3856" actId="1076"/>
          <ac:picMkLst>
            <pc:docMk/>
            <pc:sldMk cId="2660185844" sldId="417"/>
            <ac:picMk id="23" creationId="{34169DCD-D30F-93B3-8855-6EDD9C42E042}"/>
          </ac:picMkLst>
        </pc:picChg>
        <pc:picChg chg="del">
          <ac:chgData name="Miet Vanstreels" userId="49194788-83e6-4d21-b982-fa50ff69ad0a" providerId="ADAL" clId="{B4C850AC-A70F-4C68-8135-1FCBA2A6FCD2}" dt="2023-02-03T17:45:21.916" v="3022" actId="478"/>
          <ac:picMkLst>
            <pc:docMk/>
            <pc:sldMk cId="2660185844" sldId="417"/>
            <ac:picMk id="26" creationId="{1731966F-D738-982C-2145-B4858687340A}"/>
          </ac:picMkLst>
        </pc:picChg>
        <pc:picChg chg="del">
          <ac:chgData name="Miet Vanstreels" userId="49194788-83e6-4d21-b982-fa50ff69ad0a" providerId="ADAL" clId="{B4C850AC-A70F-4C68-8135-1FCBA2A6FCD2}" dt="2023-02-03T17:45:47.330" v="3029" actId="478"/>
          <ac:picMkLst>
            <pc:docMk/>
            <pc:sldMk cId="2660185844" sldId="417"/>
            <ac:picMk id="28" creationId="{4CD04D01-0A0D-5834-3CEB-551DDFC18BBE}"/>
          </ac:picMkLst>
        </pc:picChg>
        <pc:picChg chg="del">
          <ac:chgData name="Miet Vanstreels" userId="49194788-83e6-4d21-b982-fa50ff69ad0a" providerId="ADAL" clId="{B4C850AC-A70F-4C68-8135-1FCBA2A6FCD2}" dt="2023-02-03T17:45:21.916" v="3022" actId="478"/>
          <ac:picMkLst>
            <pc:docMk/>
            <pc:sldMk cId="2660185844" sldId="417"/>
            <ac:picMk id="1026" creationId="{7F7147F6-824C-FCBE-E870-5C3D0662A461}"/>
          </ac:picMkLst>
        </pc:picChg>
        <pc:picChg chg="del">
          <ac:chgData name="Miet Vanstreels" userId="49194788-83e6-4d21-b982-fa50ff69ad0a" providerId="ADAL" clId="{B4C850AC-A70F-4C68-8135-1FCBA2A6FCD2}" dt="2023-02-03T17:45:47.330" v="3029" actId="478"/>
          <ac:picMkLst>
            <pc:docMk/>
            <pc:sldMk cId="2660185844" sldId="417"/>
            <ac:picMk id="2051" creationId="{57265DF3-DB26-9BE8-C3FE-16EC8DB1AB74}"/>
          </ac:picMkLst>
        </pc:picChg>
      </pc:sldChg>
      <pc:sldChg chg="addSp delSp modSp mod">
        <pc:chgData name="Miet Vanstreels" userId="49194788-83e6-4d21-b982-fa50ff69ad0a" providerId="ADAL" clId="{B4C850AC-A70F-4C68-8135-1FCBA2A6FCD2}" dt="2023-02-06T12:13:18.128" v="3155" actId="14100"/>
        <pc:sldMkLst>
          <pc:docMk/>
          <pc:sldMk cId="1039469712" sldId="418"/>
        </pc:sldMkLst>
        <pc:spChg chg="mod">
          <ac:chgData name="Miet Vanstreels" userId="49194788-83e6-4d21-b982-fa50ff69ad0a" providerId="ADAL" clId="{B4C850AC-A70F-4C68-8135-1FCBA2A6FCD2}" dt="2023-02-06T12:12:40.856" v="3150" actId="1076"/>
          <ac:spMkLst>
            <pc:docMk/>
            <pc:sldMk cId="1039469712" sldId="418"/>
            <ac:spMk id="3" creationId="{569AC18F-26AB-CABA-5223-B88A7AFF25B2}"/>
          </ac:spMkLst>
        </pc:spChg>
        <pc:spChg chg="del">
          <ac:chgData name="Miet Vanstreels" userId="49194788-83e6-4d21-b982-fa50ff69ad0a" providerId="ADAL" clId="{B4C850AC-A70F-4C68-8135-1FCBA2A6FCD2}" dt="2023-02-06T12:10:47.553" v="3145" actId="478"/>
          <ac:spMkLst>
            <pc:docMk/>
            <pc:sldMk cId="1039469712" sldId="418"/>
            <ac:spMk id="20" creationId="{ADEFAAC6-F23D-1735-F9BF-516BE75DD362}"/>
          </ac:spMkLst>
        </pc:spChg>
        <pc:spChg chg="del">
          <ac:chgData name="Miet Vanstreels" userId="49194788-83e6-4d21-b982-fa50ff69ad0a" providerId="ADAL" clId="{B4C850AC-A70F-4C68-8135-1FCBA2A6FCD2}" dt="2023-02-06T12:10:50.882" v="3146" actId="478"/>
          <ac:spMkLst>
            <pc:docMk/>
            <pc:sldMk cId="1039469712" sldId="418"/>
            <ac:spMk id="21" creationId="{5A71571E-8AED-E7C4-A127-BCA9B1D88952}"/>
          </ac:spMkLst>
        </pc:spChg>
        <pc:spChg chg="del">
          <ac:chgData name="Miet Vanstreels" userId="49194788-83e6-4d21-b982-fa50ff69ad0a" providerId="ADAL" clId="{B4C850AC-A70F-4C68-8135-1FCBA2A6FCD2}" dt="2023-02-06T12:10:47.553" v="3145" actId="478"/>
          <ac:spMkLst>
            <pc:docMk/>
            <pc:sldMk cId="1039469712" sldId="418"/>
            <ac:spMk id="23" creationId="{25253F21-E746-D6E0-853F-67DB0A8003E6}"/>
          </ac:spMkLst>
        </pc:spChg>
        <pc:spChg chg="del">
          <ac:chgData name="Miet Vanstreels" userId="49194788-83e6-4d21-b982-fa50ff69ad0a" providerId="ADAL" clId="{B4C850AC-A70F-4C68-8135-1FCBA2A6FCD2}" dt="2023-02-06T12:10:47.553" v="3145" actId="478"/>
          <ac:spMkLst>
            <pc:docMk/>
            <pc:sldMk cId="1039469712" sldId="418"/>
            <ac:spMk id="24" creationId="{990545B4-E3E9-FA57-75FC-C0A94B864DA4}"/>
          </ac:spMkLst>
        </pc:spChg>
        <pc:spChg chg="del">
          <ac:chgData name="Miet Vanstreels" userId="49194788-83e6-4d21-b982-fa50ff69ad0a" providerId="ADAL" clId="{B4C850AC-A70F-4C68-8135-1FCBA2A6FCD2}" dt="2023-02-06T12:10:47.553" v="3145" actId="478"/>
          <ac:spMkLst>
            <pc:docMk/>
            <pc:sldMk cId="1039469712" sldId="418"/>
            <ac:spMk id="27" creationId="{A214C159-3F16-F0F3-ACA4-A75E3182CC5B}"/>
          </ac:spMkLst>
        </pc:spChg>
        <pc:picChg chg="add mod">
          <ac:chgData name="Miet Vanstreels" userId="49194788-83e6-4d21-b982-fa50ff69ad0a" providerId="ADAL" clId="{B4C850AC-A70F-4C68-8135-1FCBA2A6FCD2}" dt="2023-02-06T12:12:36.124" v="3149" actId="1076"/>
          <ac:picMkLst>
            <pc:docMk/>
            <pc:sldMk cId="1039469712" sldId="418"/>
            <ac:picMk id="6" creationId="{0B60DEDF-2203-8035-3D77-3CDFE210E4EF}"/>
          </ac:picMkLst>
        </pc:picChg>
        <pc:picChg chg="add mod">
          <ac:chgData name="Miet Vanstreels" userId="49194788-83e6-4d21-b982-fa50ff69ad0a" providerId="ADAL" clId="{B4C850AC-A70F-4C68-8135-1FCBA2A6FCD2}" dt="2023-02-06T12:13:18.128" v="3155" actId="14100"/>
          <ac:picMkLst>
            <pc:docMk/>
            <pc:sldMk cId="1039469712" sldId="418"/>
            <ac:picMk id="7" creationId="{4DBCB52C-543C-C82F-1567-8C8675333D8F}"/>
          </ac:picMkLst>
        </pc:picChg>
        <pc:picChg chg="add mod">
          <ac:chgData name="Miet Vanstreels" userId="49194788-83e6-4d21-b982-fa50ff69ad0a" providerId="ADAL" clId="{B4C850AC-A70F-4C68-8135-1FCBA2A6FCD2}" dt="2023-02-06T12:13:13.128" v="3153" actId="1076"/>
          <ac:picMkLst>
            <pc:docMk/>
            <pc:sldMk cId="1039469712" sldId="418"/>
            <ac:picMk id="8" creationId="{DEEB57E4-6FF3-EE4A-081B-3D7F9335B7F6}"/>
          </ac:picMkLst>
        </pc:picChg>
        <pc:picChg chg="del">
          <ac:chgData name="Miet Vanstreels" userId="49194788-83e6-4d21-b982-fa50ff69ad0a" providerId="ADAL" clId="{B4C850AC-A70F-4C68-8135-1FCBA2A6FCD2}" dt="2023-02-06T12:10:47.553" v="3145" actId="478"/>
          <ac:picMkLst>
            <pc:docMk/>
            <pc:sldMk cId="1039469712" sldId="418"/>
            <ac:picMk id="26" creationId="{1731966F-D738-982C-2145-B4858687340A}"/>
          </ac:picMkLst>
        </pc:picChg>
        <pc:picChg chg="del">
          <ac:chgData name="Miet Vanstreels" userId="49194788-83e6-4d21-b982-fa50ff69ad0a" providerId="ADAL" clId="{B4C850AC-A70F-4C68-8135-1FCBA2A6FCD2}" dt="2023-02-06T12:10:47.553" v="3145" actId="478"/>
          <ac:picMkLst>
            <pc:docMk/>
            <pc:sldMk cId="1039469712" sldId="418"/>
            <ac:picMk id="1026" creationId="{7F7147F6-824C-FCBE-E870-5C3D0662A4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C65B-3B2B-4482-8311-CC0E5C2604C7}" type="datetimeFigureOut">
              <a:rPr lang="de-AT" smtClean="0"/>
              <a:t>24.02.2023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879F-3343-4A97-A04E-952C1DA236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5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Weiß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2280" y="4573850"/>
            <a:ext cx="61417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F9C191-447E-4FFD-BE03-2F646B68FC4B}"/>
              </a:ext>
            </a:extLst>
          </p:cNvPr>
          <p:cNvCxnSpPr>
            <a:cxnSpLocks/>
          </p:cNvCxnSpPr>
          <p:nvPr userDrawn="1"/>
        </p:nvCxnSpPr>
        <p:spPr>
          <a:xfrm>
            <a:off x="5521597" y="4016903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D4EA73-D754-40B9-85C7-DFBC4C901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53" y="1886257"/>
            <a:ext cx="4997493" cy="15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Bild Links, Text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33194F-750C-4E83-B5B0-D29F36492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11E963E4-7B54-4355-A1F8-D12FF0064D6E}"/>
              </a:ext>
            </a:extLst>
          </p:cNvPr>
          <p:cNvSpPr/>
          <p:nvPr userDrawn="1"/>
        </p:nvSpPr>
        <p:spPr>
          <a:xfrm>
            <a:off x="-2438400" y="-927443"/>
            <a:ext cx="11163300" cy="4248150"/>
          </a:xfrm>
          <a:custGeom>
            <a:avLst/>
            <a:gdLst>
              <a:gd name="connsiteX0" fmla="*/ 0 w 11163300"/>
              <a:gd name="connsiteY0" fmla="*/ 4248150 h 4248150"/>
              <a:gd name="connsiteX1" fmla="*/ 2457450 w 11163300"/>
              <a:gd name="connsiteY1" fmla="*/ 2114550 h 4248150"/>
              <a:gd name="connsiteX2" fmla="*/ 4552950 w 11163300"/>
              <a:gd name="connsiteY2" fmla="*/ 2266950 h 4248150"/>
              <a:gd name="connsiteX3" fmla="*/ 9086850 w 11163300"/>
              <a:gd name="connsiteY3" fmla="*/ 2533650 h 4248150"/>
              <a:gd name="connsiteX4" fmla="*/ 11163300 w 11163300"/>
              <a:gd name="connsiteY4" fmla="*/ 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3300" h="4248150">
                <a:moveTo>
                  <a:pt x="0" y="4248150"/>
                </a:moveTo>
                <a:cubicBezTo>
                  <a:pt x="849312" y="3346450"/>
                  <a:pt x="1698625" y="2444750"/>
                  <a:pt x="2457450" y="2114550"/>
                </a:cubicBezTo>
                <a:cubicBezTo>
                  <a:pt x="3216275" y="1784350"/>
                  <a:pt x="4552950" y="2266950"/>
                  <a:pt x="4552950" y="2266950"/>
                </a:cubicBezTo>
                <a:cubicBezTo>
                  <a:pt x="5657850" y="2336800"/>
                  <a:pt x="7985125" y="2911475"/>
                  <a:pt x="9086850" y="2533650"/>
                </a:cubicBezTo>
                <a:cubicBezTo>
                  <a:pt x="10188575" y="2155825"/>
                  <a:pt x="10848975" y="222250"/>
                  <a:pt x="11163300" y="0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9A0FB89D-CC02-47E9-A513-EE84FDCBE8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775" y="231775"/>
            <a:ext cx="5429250" cy="636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A013296-8EF6-438A-BAE9-85F53880E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1488" y="2109788"/>
            <a:ext cx="3063875" cy="400050"/>
          </a:xfrm>
        </p:spPr>
        <p:txBody>
          <a:bodyPr>
            <a:normAutofit/>
          </a:bodyPr>
          <a:lstStyle>
            <a:lvl1pPr marL="0" indent="0">
              <a:buNone/>
              <a:defRPr lang="de-AT" sz="2000" kern="1200" cap="all" baseline="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Überschrift</a:t>
            </a:r>
            <a:endParaRPr lang="de-AT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72197D1-A35D-4A2D-B850-7191DA377B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488" y="2801938"/>
            <a:ext cx="4238625" cy="18859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16612B-D111-429F-9149-F239F725A2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26582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Aufzählungszeichen Links, Bild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B4A63-DD2D-4461-811C-2988108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4963899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B239DE-AC9B-450C-9FAC-688068D03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B9A6CEB-5704-4CAC-BC80-18DD0B54ADAD}"/>
              </a:ext>
            </a:extLst>
          </p:cNvPr>
          <p:cNvSpPr/>
          <p:nvPr userDrawn="1"/>
        </p:nvSpPr>
        <p:spPr>
          <a:xfrm>
            <a:off x="5239657" y="-101600"/>
            <a:ext cx="3091543" cy="2090057"/>
          </a:xfrm>
          <a:custGeom>
            <a:avLst/>
            <a:gdLst>
              <a:gd name="connsiteX0" fmla="*/ 0 w 3091543"/>
              <a:gd name="connsiteY0" fmla="*/ 0 h 2090057"/>
              <a:gd name="connsiteX1" fmla="*/ 914400 w 3091543"/>
              <a:gd name="connsiteY1" fmla="*/ 1436914 h 2090057"/>
              <a:gd name="connsiteX2" fmla="*/ 3091543 w 3091543"/>
              <a:gd name="connsiteY2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1543" h="2090057">
                <a:moveTo>
                  <a:pt x="0" y="0"/>
                </a:moveTo>
                <a:cubicBezTo>
                  <a:pt x="199571" y="544285"/>
                  <a:pt x="399143" y="1088571"/>
                  <a:pt x="914400" y="1436914"/>
                </a:cubicBezTo>
                <a:cubicBezTo>
                  <a:pt x="1429657" y="1785257"/>
                  <a:pt x="1770743" y="2007809"/>
                  <a:pt x="3091543" y="2090057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95BDF6C-2C30-4109-870A-C9ECE24F5EF9}"/>
              </a:ext>
            </a:extLst>
          </p:cNvPr>
          <p:cNvSpPr/>
          <p:nvPr userDrawn="1"/>
        </p:nvSpPr>
        <p:spPr>
          <a:xfrm rot="20929279">
            <a:off x="9081220" y="-135759"/>
            <a:ext cx="2989943" cy="1539188"/>
          </a:xfrm>
          <a:custGeom>
            <a:avLst/>
            <a:gdLst>
              <a:gd name="connsiteX0" fmla="*/ 0 w 2989943"/>
              <a:gd name="connsiteY0" fmla="*/ 1539188 h 1539188"/>
              <a:gd name="connsiteX1" fmla="*/ 1132114 w 2989943"/>
              <a:gd name="connsiteY1" fmla="*/ 1205359 h 1539188"/>
              <a:gd name="connsiteX2" fmla="*/ 1930400 w 2989943"/>
              <a:gd name="connsiteY2" fmla="*/ 290959 h 1539188"/>
              <a:gd name="connsiteX3" fmla="*/ 2989943 w 2989943"/>
              <a:gd name="connsiteY3" fmla="*/ 15188 h 15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1539188">
                <a:moveTo>
                  <a:pt x="0" y="1539188"/>
                </a:moveTo>
                <a:cubicBezTo>
                  <a:pt x="405190" y="1476292"/>
                  <a:pt x="810381" y="1413397"/>
                  <a:pt x="1132114" y="1205359"/>
                </a:cubicBezTo>
                <a:cubicBezTo>
                  <a:pt x="1453847" y="997321"/>
                  <a:pt x="1620762" y="489321"/>
                  <a:pt x="1930400" y="290959"/>
                </a:cubicBezTo>
                <a:cubicBezTo>
                  <a:pt x="2240038" y="92597"/>
                  <a:pt x="2777067" y="-47707"/>
                  <a:pt x="2989943" y="15188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5EC2FF-3DD7-4AEB-A5C8-3C0D99764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138" y="247650"/>
            <a:ext cx="5380037" cy="6332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99C6D84-FA67-4784-9BD9-325008FA2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1677988"/>
            <a:ext cx="4879975" cy="338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75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Nummerierung Links, Bild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B4A63-DD2D-4461-811C-2988108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4963899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B239DE-AC9B-450C-9FAC-688068D03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B9A6CEB-5704-4CAC-BC80-18DD0B54ADAD}"/>
              </a:ext>
            </a:extLst>
          </p:cNvPr>
          <p:cNvSpPr/>
          <p:nvPr userDrawn="1"/>
        </p:nvSpPr>
        <p:spPr>
          <a:xfrm>
            <a:off x="5239657" y="-101600"/>
            <a:ext cx="3091543" cy="2090057"/>
          </a:xfrm>
          <a:custGeom>
            <a:avLst/>
            <a:gdLst>
              <a:gd name="connsiteX0" fmla="*/ 0 w 3091543"/>
              <a:gd name="connsiteY0" fmla="*/ 0 h 2090057"/>
              <a:gd name="connsiteX1" fmla="*/ 914400 w 3091543"/>
              <a:gd name="connsiteY1" fmla="*/ 1436914 h 2090057"/>
              <a:gd name="connsiteX2" fmla="*/ 3091543 w 3091543"/>
              <a:gd name="connsiteY2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1543" h="2090057">
                <a:moveTo>
                  <a:pt x="0" y="0"/>
                </a:moveTo>
                <a:cubicBezTo>
                  <a:pt x="199571" y="544285"/>
                  <a:pt x="399143" y="1088571"/>
                  <a:pt x="914400" y="1436914"/>
                </a:cubicBezTo>
                <a:cubicBezTo>
                  <a:pt x="1429657" y="1785257"/>
                  <a:pt x="1770743" y="2007809"/>
                  <a:pt x="3091543" y="2090057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95BDF6C-2C30-4109-870A-C9ECE24F5EF9}"/>
              </a:ext>
            </a:extLst>
          </p:cNvPr>
          <p:cNvSpPr/>
          <p:nvPr userDrawn="1"/>
        </p:nvSpPr>
        <p:spPr>
          <a:xfrm rot="20929279">
            <a:off x="9081220" y="-135759"/>
            <a:ext cx="2989943" cy="1539188"/>
          </a:xfrm>
          <a:custGeom>
            <a:avLst/>
            <a:gdLst>
              <a:gd name="connsiteX0" fmla="*/ 0 w 2989943"/>
              <a:gd name="connsiteY0" fmla="*/ 1539188 h 1539188"/>
              <a:gd name="connsiteX1" fmla="*/ 1132114 w 2989943"/>
              <a:gd name="connsiteY1" fmla="*/ 1205359 h 1539188"/>
              <a:gd name="connsiteX2" fmla="*/ 1930400 w 2989943"/>
              <a:gd name="connsiteY2" fmla="*/ 290959 h 1539188"/>
              <a:gd name="connsiteX3" fmla="*/ 2989943 w 2989943"/>
              <a:gd name="connsiteY3" fmla="*/ 15188 h 15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1539188">
                <a:moveTo>
                  <a:pt x="0" y="1539188"/>
                </a:moveTo>
                <a:cubicBezTo>
                  <a:pt x="405190" y="1476292"/>
                  <a:pt x="810381" y="1413397"/>
                  <a:pt x="1132114" y="1205359"/>
                </a:cubicBezTo>
                <a:cubicBezTo>
                  <a:pt x="1453847" y="997321"/>
                  <a:pt x="1620762" y="489321"/>
                  <a:pt x="1930400" y="290959"/>
                </a:cubicBezTo>
                <a:cubicBezTo>
                  <a:pt x="2240038" y="92597"/>
                  <a:pt x="2777067" y="-47707"/>
                  <a:pt x="2989943" y="15188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5EC2FF-3DD7-4AEB-A5C8-3C0D99764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138" y="247650"/>
            <a:ext cx="5380037" cy="6332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99C6D84-FA67-4784-9BD9-325008FA2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1677988"/>
            <a:ext cx="4879975" cy="3381375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Vergleich mit Trennstrich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BC-5120-4FDD-BCA4-5EE230760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78025"/>
            <a:ext cx="496592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D3856-6811-432C-8E9A-B6AD8407A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8025"/>
            <a:ext cx="518000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64B6F-354D-43F6-85C6-61DFF71B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9DC62C4-BCD1-4806-A054-A62684B1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3BDFB-6DB4-4778-ADAE-E82B27060C16}"/>
              </a:ext>
            </a:extLst>
          </p:cNvPr>
          <p:cNvCxnSpPr/>
          <p:nvPr userDrawn="1"/>
        </p:nvCxnSpPr>
        <p:spPr>
          <a:xfrm>
            <a:off x="6008916" y="1978025"/>
            <a:ext cx="0" cy="3684588"/>
          </a:xfrm>
          <a:prstGeom prst="line">
            <a:avLst/>
          </a:prstGeom>
          <a:ln w="28575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AC552E-2597-4791-B17D-D39F112728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4433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Vergleich ohne Trennstrich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BC-5120-4FDD-BCA4-5EE230760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78025"/>
            <a:ext cx="496592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D3856-6811-432C-8E9A-B6AD8407A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8025"/>
            <a:ext cx="518000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64B6F-354D-43F6-85C6-61DFF71B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9DC62C4-BCD1-4806-A054-A62684B1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0E1BF3-AB92-41AC-8472-6697832994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66590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Icon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075FE-C13C-4C42-9CAB-743CFAC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CA6A92-3683-4FA3-B3F3-48B8BB990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F66B11-58C9-4C0F-A52B-B21CAEB68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1632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809E4A15-F714-490A-996A-AE5DC28C13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04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763E3F-7247-4C28-B710-2A0AD27D8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99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CF4C43A2-66BD-4B82-A722-9BE6510935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53063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6BF119C2-EF12-4E81-B7E7-06A46E608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6535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B98A0304-3E49-4C96-A740-6FEB57EDB2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4630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7E1AAA2F-91FE-4390-8ACF-3FF7BCCB31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44493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EDE5A185-92E3-425F-9D01-CEF8143168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17965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3073906-8938-4A86-814B-58B1884D56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56060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A1149-8440-47A6-A118-25F56644020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5590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Tex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FDFC9-6F14-4876-B096-78C64B22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13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076CA-EFFF-423D-ADE5-8B7D4FCE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727C57C-821F-496D-A54A-C8B6A8D0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A9E845-F8EF-4182-8497-BB2B39AC98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41793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Zwischenkapitel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543930C-A4F8-414B-8C4C-A3CD1CE7D3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B82EE1-1827-4623-B713-F3BAC6924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8486910B-EAE3-421C-9977-DA7E086654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6370" y="2874030"/>
            <a:ext cx="4206739" cy="1505881"/>
          </a:xfrm>
        </p:spPr>
        <p:txBody>
          <a:bodyPr lIns="0">
            <a:noAutofit/>
          </a:bodyPr>
          <a:lstStyle>
            <a:lvl1pPr marL="0" indent="0" algn="l">
              <a:buNone/>
              <a:defRPr lang="de-AT" sz="2800" b="1" kern="1200" cap="all" baseline="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r>
              <a:rPr lang="de-AT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DAS IST EINE ZWISCHENFOLIE FÜR  EIN KAPITEL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424A25-D706-429A-9B6B-8AE3A0AFF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370" y="4388847"/>
            <a:ext cx="3062741" cy="1306536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1B4CD36-E845-4492-8540-F413F64A6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5599" y="919818"/>
            <a:ext cx="2654300" cy="1954212"/>
          </a:xfrm>
        </p:spPr>
        <p:txBody>
          <a:bodyPr lIns="0">
            <a:noAutofit/>
          </a:bodyPr>
          <a:lstStyle>
            <a:lvl1pPr marL="0" indent="0">
              <a:buNone/>
              <a:defRPr lang="de-AT" sz="138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E19E9A-85B6-442A-95CE-0321C178EB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9272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&quot;Le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85F00-1E73-47DC-A24F-9C7D6C07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457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&quot;Weiß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852F59-53CA-437F-96E3-55FF3BF16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083065"/>
            <a:ext cx="263927" cy="271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650EA8-8CA9-42CD-98C4-D2DF10F5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5472909"/>
            <a:ext cx="272572" cy="27257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E7C48D-5ABC-4EF4-AD2A-BA22F0B75E64}"/>
              </a:ext>
            </a:extLst>
          </p:cNvPr>
          <p:cNvSpPr txBox="1"/>
          <p:nvPr userDrawn="1"/>
        </p:nvSpPr>
        <p:spPr>
          <a:xfrm>
            <a:off x="1705283" y="5062294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@eudres_european_university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7B1A87-32C1-4C12-BD59-CE8C8F07CFBF}"/>
              </a:ext>
            </a:extLst>
          </p:cNvPr>
          <p:cNvSpPr txBox="1"/>
          <p:nvPr userDrawn="1"/>
        </p:nvSpPr>
        <p:spPr>
          <a:xfrm>
            <a:off x="1724927" y="5452416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@eudres.eu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5B09352-CB01-4790-B260-174CE6C3F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877929"/>
            <a:ext cx="308883" cy="26267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278C9DD-BBD9-4A34-A6EA-1FE96A03FA1F}"/>
              </a:ext>
            </a:extLst>
          </p:cNvPr>
          <p:cNvSpPr txBox="1"/>
          <p:nvPr userDrawn="1"/>
        </p:nvSpPr>
        <p:spPr>
          <a:xfrm>
            <a:off x="1724926" y="5856389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 E³UDRES² European University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8F756C8-A79F-4EED-B3F0-CF50B239D276}"/>
              </a:ext>
            </a:extLst>
          </p:cNvPr>
          <p:cNvCxnSpPr>
            <a:cxnSpLocks/>
          </p:cNvCxnSpPr>
          <p:nvPr userDrawn="1"/>
        </p:nvCxnSpPr>
        <p:spPr>
          <a:xfrm>
            <a:off x="1167492" y="3095484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8A58DA6-13A6-4053-A56C-D7B0AEA0E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520" y="3718781"/>
            <a:ext cx="3573462" cy="41275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42597C3-12CC-41DE-9803-67DFD7DD4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2838" y="4132263"/>
            <a:ext cx="5348530" cy="377825"/>
          </a:xfrm>
        </p:spPr>
        <p:txBody>
          <a:bodyPr l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AT"/>
              <a:t>office@eudres.eu  |  eudres.eu  |  +43 676 847 228 308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207358-35CE-4BA2-86FF-6987A72733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1224455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Purpu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F659D1-3A01-41D7-9893-4829FC330899}"/>
              </a:ext>
            </a:extLst>
          </p:cNvPr>
          <p:cNvSpPr/>
          <p:nvPr userDrawn="1"/>
        </p:nvSpPr>
        <p:spPr>
          <a:xfrm>
            <a:off x="-121920" y="-152400"/>
            <a:ext cx="12420600" cy="7162800"/>
          </a:xfrm>
          <a:prstGeom prst="rect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2280" y="4573850"/>
            <a:ext cx="61417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F9C191-447E-4FFD-BE03-2F646B68FC4B}"/>
              </a:ext>
            </a:extLst>
          </p:cNvPr>
          <p:cNvCxnSpPr>
            <a:cxnSpLocks/>
          </p:cNvCxnSpPr>
          <p:nvPr userDrawn="1"/>
        </p:nvCxnSpPr>
        <p:spPr>
          <a:xfrm>
            <a:off x="5521597" y="4016903"/>
            <a:ext cx="1103086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F8D6123C-F969-4311-AF01-7B3CF1771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4159" y="1859616"/>
            <a:ext cx="5020722" cy="1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&quot;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1D7C67-B5F6-4193-AA5F-05B0149DE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2813" y="0"/>
            <a:ext cx="4929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852F59-53CA-437F-96E3-55FF3BF16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083065"/>
            <a:ext cx="263927" cy="271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650EA8-8CA9-42CD-98C4-D2DF10F5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5472909"/>
            <a:ext cx="272572" cy="27257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E7C48D-5ABC-4EF4-AD2A-BA22F0B75E64}"/>
              </a:ext>
            </a:extLst>
          </p:cNvPr>
          <p:cNvSpPr txBox="1"/>
          <p:nvPr userDrawn="1"/>
        </p:nvSpPr>
        <p:spPr>
          <a:xfrm>
            <a:off x="1705283" y="5062294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@eudres_european_university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7B1A87-32C1-4C12-BD59-CE8C8F07CFBF}"/>
              </a:ext>
            </a:extLst>
          </p:cNvPr>
          <p:cNvSpPr txBox="1"/>
          <p:nvPr userDrawn="1"/>
        </p:nvSpPr>
        <p:spPr>
          <a:xfrm>
            <a:off x="1724927" y="5452416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@eudres.eu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5B09352-CB01-4790-B260-174CE6C3F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877929"/>
            <a:ext cx="308883" cy="26267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278C9DD-BBD9-4A34-A6EA-1FE96A03FA1F}"/>
              </a:ext>
            </a:extLst>
          </p:cNvPr>
          <p:cNvSpPr txBox="1"/>
          <p:nvPr userDrawn="1"/>
        </p:nvSpPr>
        <p:spPr>
          <a:xfrm>
            <a:off x="1724926" y="5856389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 E³UDRES² European University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8F756C8-A79F-4EED-B3F0-CF50B239D276}"/>
              </a:ext>
            </a:extLst>
          </p:cNvPr>
          <p:cNvCxnSpPr>
            <a:cxnSpLocks/>
          </p:cNvCxnSpPr>
          <p:nvPr userDrawn="1"/>
        </p:nvCxnSpPr>
        <p:spPr>
          <a:xfrm>
            <a:off x="1167492" y="3095484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8A58DA6-13A6-4053-A56C-D7B0AEA0E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520" y="3718781"/>
            <a:ext cx="3573462" cy="41275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7989BB-00CA-4515-A944-9D11D8E10C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2838" y="4132263"/>
            <a:ext cx="5348530" cy="377825"/>
          </a:xfrm>
        </p:spPr>
        <p:txBody>
          <a:bodyPr l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AT"/>
              <a:t>office@eudres.eu  |  eudres.eu  |  +43 676 847 228 308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0F4559-D0CB-455A-A910-4EFC41644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1224455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1D7C67-B5F6-4193-AA5F-05B0149DE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2813" y="0"/>
            <a:ext cx="4929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2" y="5146199"/>
            <a:ext cx="4928508" cy="9997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80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6145912"/>
            <a:ext cx="2225040" cy="7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933029-9498-4135-8383-B658144DB550}"/>
              </a:ext>
            </a:extLst>
          </p:cNvPr>
          <p:cNvCxnSpPr>
            <a:cxnSpLocks/>
          </p:cNvCxnSpPr>
          <p:nvPr userDrawn="1"/>
        </p:nvCxnSpPr>
        <p:spPr>
          <a:xfrm>
            <a:off x="1167492" y="4557483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6B95A06-A645-45EE-A96C-1AD0DA066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2496071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8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Agend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65C3C-6C31-40FB-A131-6D482E5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7145658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04015E-FECA-4440-B7C3-547515812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2325AF23-FC5A-4163-AA6F-9453551BB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08" y="1992019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DBCD02A9-A54D-4692-81BC-FC1A159DB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2215" y="1992019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C600E32E-5356-42EC-B13A-4EA300F46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7120" y="1992019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91DD198B-5F54-4C04-8820-F41FA6F3D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416" y="2439869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02</a:t>
            </a:r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A4144F1B-CF0A-4005-94E9-C4AA5F85C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2923" y="2439869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8B574404-B5B5-4ABA-8785-3BC38BD82E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7828" y="2439869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90663E36-89E9-401D-90F9-F90185AB3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416" y="2901286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03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90494304-43A4-45FD-A889-BE9F14DE1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2923" y="2901286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5" name="Textplatzhalter 24">
            <a:extLst>
              <a:ext uri="{FF2B5EF4-FFF2-40B4-BE49-F238E27FC236}">
                <a16:creationId xmlns:a16="http://schemas.microsoft.com/office/drawing/2014/main" id="{F4FD222C-5332-4A9A-9FF1-B3234C6BFF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7828" y="2901286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B565BF39-A168-4434-AA2D-FF7135ADAA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416" y="3362702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04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7368D183-F378-414D-B507-464D18D4A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2923" y="3362702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F15B4117-5421-4D9E-BE5E-A42B8BDB5D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7828" y="3362702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512295AB-42AE-40E3-894E-0EEF66F46F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124" y="3824118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05</a:t>
            </a:r>
          </a:p>
        </p:txBody>
      </p:sp>
      <p:sp>
        <p:nvSpPr>
          <p:cNvPr id="42" name="Textplatzhalter 24">
            <a:extLst>
              <a:ext uri="{FF2B5EF4-FFF2-40B4-BE49-F238E27FC236}">
                <a16:creationId xmlns:a16="http://schemas.microsoft.com/office/drawing/2014/main" id="{8F10069F-24C5-46E9-99D4-0E038B732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3631" y="3824118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A274BD94-C96E-43F9-97DC-8ECCCFD02E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8536" y="3824118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57FD75A8-2075-4F33-9F5E-7EC2EFCF7F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124" y="4287794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06</a:t>
            </a:r>
          </a:p>
        </p:txBody>
      </p:sp>
      <p:sp>
        <p:nvSpPr>
          <p:cNvPr id="46" name="Textplatzhalter 24">
            <a:extLst>
              <a:ext uri="{FF2B5EF4-FFF2-40B4-BE49-F238E27FC236}">
                <a16:creationId xmlns:a16="http://schemas.microsoft.com/office/drawing/2014/main" id="{0A75F735-4259-475E-B4E0-8DB1822693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31" y="4287794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103AF231-AFD6-4B89-99B4-CEE5A05F73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68536" y="4287794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B00CF6A1-6167-432E-BBE1-AA38A4C1BD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832" y="4748421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07</a:t>
            </a:r>
          </a:p>
        </p:txBody>
      </p:sp>
      <p:sp>
        <p:nvSpPr>
          <p:cNvPr id="50" name="Textplatzhalter 24">
            <a:extLst>
              <a:ext uri="{FF2B5EF4-FFF2-40B4-BE49-F238E27FC236}">
                <a16:creationId xmlns:a16="http://schemas.microsoft.com/office/drawing/2014/main" id="{3BDD0C5F-4A76-4401-938E-0BF5B8C529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4339" y="4748421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36EA3619-0D51-43CE-9B5C-C1EA35AF7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89244" y="4748421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B0E1CFAC-5258-487B-BF38-7122A6050D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2832" y="5208367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08</a:t>
            </a:r>
          </a:p>
        </p:txBody>
      </p:sp>
      <p:sp>
        <p:nvSpPr>
          <p:cNvPr id="54" name="Textplatzhalter 24">
            <a:extLst>
              <a:ext uri="{FF2B5EF4-FFF2-40B4-BE49-F238E27FC236}">
                <a16:creationId xmlns:a16="http://schemas.microsoft.com/office/drawing/2014/main" id="{BD575389-38BF-43F9-9A46-F001661FC3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14339" y="5208367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55" name="Textplatzhalter 24">
            <a:extLst>
              <a:ext uri="{FF2B5EF4-FFF2-40B4-BE49-F238E27FC236}">
                <a16:creationId xmlns:a16="http://schemas.microsoft.com/office/drawing/2014/main" id="{94234F64-9D08-4B61-A9B6-648C502614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89244" y="5208367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57" name="Bildplatzhalter 56">
            <a:extLst>
              <a:ext uri="{FF2B5EF4-FFF2-40B4-BE49-F238E27FC236}">
                <a16:creationId xmlns:a16="http://schemas.microsoft.com/office/drawing/2014/main" id="{87EDC44A-BD7D-4CC0-8D2A-3B4BF24A52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07157" y="0"/>
            <a:ext cx="398484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12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Typographisches Stilelemen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6B60-69B1-46F9-86B6-D35337FD2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538" y="1351106"/>
            <a:ext cx="8171556" cy="246532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10000"/>
              </a:lnSpc>
              <a:defRPr lang="de-AT" sz="4400" b="1" kern="1200" dirty="0">
                <a:solidFill>
                  <a:srgbClr val="FDD2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Hier ist platz für eine lange </a:t>
            </a:r>
            <a:r>
              <a:rPr lang="de-DE" err="1"/>
              <a:t>überschrift</a:t>
            </a:r>
            <a:r>
              <a:rPr lang="de-DE"/>
              <a:t> mit vielen Zeilen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19622A-B5DF-491F-8117-8BF6C2730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02EBFAF-0DAA-47BE-AD5C-6B31B4D183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491389"/>
            <a:ext cx="3251200" cy="1306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AT"/>
              <a:t>Das ist Platzhaltertext als Ergänzung zur Überschrift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F240E4-5759-4A72-8343-6E7A4D6664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79970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1 Speak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C6C01D-E7A5-42C4-AC9C-FE1C1CF235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0975" y="0"/>
            <a:ext cx="5661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4500B-2BF8-426E-B60E-D8B136D9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5820242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BBA929-230D-4849-9AB9-9CCE0BB43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7081277-43FA-4488-8FD1-0A12E9951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6743" y="2656567"/>
            <a:ext cx="2771775" cy="324347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Name des Speakers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7F508A5-FE5D-4C4E-AF53-A055DC0D7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6742" y="2980914"/>
            <a:ext cx="2771775" cy="324347"/>
          </a:xfrm>
        </p:spPr>
        <p:txBody>
          <a:bodyPr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Funktion des Speakers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8BB0A77-D61C-4404-853C-94A5EEBB7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01" y="4210030"/>
            <a:ext cx="4342485" cy="161954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eirmod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tempor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invidunt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ut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labore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et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dolore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magna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aliquyam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erat,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6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Card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34938-2C6F-451B-88A1-B0F8878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202E29-454D-41FC-B202-F3923F19B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Rechteck: diagonal liegende Ecken abgerundet 3">
            <a:extLst>
              <a:ext uri="{FF2B5EF4-FFF2-40B4-BE49-F238E27FC236}">
                <a16:creationId xmlns:a16="http://schemas.microsoft.com/office/drawing/2014/main" id="{C7A8864A-CF21-42F3-8BDA-81F443905B5E}"/>
              </a:ext>
            </a:extLst>
          </p:cNvPr>
          <p:cNvSpPr/>
          <p:nvPr userDrawn="1"/>
        </p:nvSpPr>
        <p:spPr>
          <a:xfrm flipV="1">
            <a:off x="1342558" y="1168877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46BE7B2-4574-4869-B659-4AFCAC64B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1329647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938521AF-0C63-4D87-88F9-F8407BD5B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735526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3" name="Textplatzhalter 20">
            <a:extLst>
              <a:ext uri="{FF2B5EF4-FFF2-40B4-BE49-F238E27FC236}">
                <a16:creationId xmlns:a16="http://schemas.microsoft.com/office/drawing/2014/main" id="{71B734C0-45E1-4339-9895-728665762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0199" y="2157899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4" name="Rechteck: diagonal liegende Ecken abgerundet 23">
            <a:extLst>
              <a:ext uri="{FF2B5EF4-FFF2-40B4-BE49-F238E27FC236}">
                <a16:creationId xmlns:a16="http://schemas.microsoft.com/office/drawing/2014/main" id="{6AD30264-A2CE-4360-A951-6649149D1CC2}"/>
              </a:ext>
            </a:extLst>
          </p:cNvPr>
          <p:cNvSpPr/>
          <p:nvPr userDrawn="1"/>
        </p:nvSpPr>
        <p:spPr>
          <a:xfrm flipV="1">
            <a:off x="6297399" y="1205888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CF4927AF-058D-4695-A70A-15CFCE25F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041" y="1366658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02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044BBE67-703E-4527-8418-B5C3F61A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041" y="1772537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1747D9C8-A567-4BD5-B655-4335BDED93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040" y="2194910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8" name="Rechteck: diagonal liegende Ecken abgerundet 27">
            <a:extLst>
              <a:ext uri="{FF2B5EF4-FFF2-40B4-BE49-F238E27FC236}">
                <a16:creationId xmlns:a16="http://schemas.microsoft.com/office/drawing/2014/main" id="{3EB6C12D-DA34-4FE4-B2CE-579AE9B07938}"/>
              </a:ext>
            </a:extLst>
          </p:cNvPr>
          <p:cNvSpPr/>
          <p:nvPr userDrawn="1"/>
        </p:nvSpPr>
        <p:spPr>
          <a:xfrm flipV="1">
            <a:off x="1390119" y="3595154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3FD4F586-03F1-4DDA-B11C-0B6E4357B6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7761" y="3755924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03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3E8A9799-65B7-446D-BDE1-CB016B92CA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7761" y="4161803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31" name="Textplatzhalter 20">
            <a:extLst>
              <a:ext uri="{FF2B5EF4-FFF2-40B4-BE49-F238E27FC236}">
                <a16:creationId xmlns:a16="http://schemas.microsoft.com/office/drawing/2014/main" id="{FE148E2F-F316-40A2-BC6C-89BF0E94AD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7760" y="4584176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32" name="Rechteck: diagonal liegende Ecken abgerundet 31">
            <a:extLst>
              <a:ext uri="{FF2B5EF4-FFF2-40B4-BE49-F238E27FC236}">
                <a16:creationId xmlns:a16="http://schemas.microsoft.com/office/drawing/2014/main" id="{123C4534-F39F-48DE-929B-E98B6E5DE440}"/>
              </a:ext>
            </a:extLst>
          </p:cNvPr>
          <p:cNvSpPr/>
          <p:nvPr userDrawn="1"/>
        </p:nvSpPr>
        <p:spPr>
          <a:xfrm flipV="1">
            <a:off x="6344960" y="3632165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78166CFF-8F08-4CC8-B1C8-387A934EF1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602" y="3792935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04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25009EF4-7BF5-476C-A26D-17EADA321B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602" y="4198814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A5E43FD2-EA0D-4FAF-90BC-72CB7E0D9E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601" y="4621187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093A0-BD99-4909-803E-67C900B87C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34359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2 Speak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83C53-6274-4E19-85B4-F6F26098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7CFF55-01E4-42BC-802F-01721973D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Rechteck: diagonal liegende Ecken abgerundet 3">
            <a:extLst>
              <a:ext uri="{FF2B5EF4-FFF2-40B4-BE49-F238E27FC236}">
                <a16:creationId xmlns:a16="http://schemas.microsoft.com/office/drawing/2014/main" id="{3FE7FA45-F472-446C-A56F-68A43DCFAC6D}"/>
              </a:ext>
            </a:extLst>
          </p:cNvPr>
          <p:cNvSpPr/>
          <p:nvPr userDrawn="1"/>
        </p:nvSpPr>
        <p:spPr>
          <a:xfrm flipV="1">
            <a:off x="1342558" y="1903186"/>
            <a:ext cx="4552043" cy="3051627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8BBF80-BECB-4C9A-965B-2F2607B2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09" y="4283819"/>
            <a:ext cx="99499" cy="1594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69335A-F85D-40AE-AED0-3C098B8A1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305" y="3964473"/>
            <a:ext cx="192925" cy="120264"/>
          </a:xfrm>
          <a:prstGeom prst="rect">
            <a:avLst/>
          </a:prstGeom>
        </p:spPr>
      </p:pic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1632CAD1-FF0E-4FA1-A857-9F3675FE7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2306" y="3215447"/>
            <a:ext cx="4073175" cy="221510"/>
          </a:xfrm>
        </p:spPr>
        <p:txBody>
          <a:bodyPr lIns="0"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F283E56-B476-49B1-A29E-6E26E5180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2306" y="3515899"/>
            <a:ext cx="4073176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Funktion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5DD27410-4D7D-46EA-BBA7-643CA58C6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5703" y="3863740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mail@mail.com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CCD635AF-577F-4FC1-81FC-4D767BC7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5703" y="4194855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+43 664 123 45 67</a:t>
            </a:r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1564C3C4-9473-487D-B900-9701011D97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2305" y="2154949"/>
            <a:ext cx="830262" cy="830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6" name="Rechteck: diagonal liegende Ecken abgerundet 35">
            <a:extLst>
              <a:ext uri="{FF2B5EF4-FFF2-40B4-BE49-F238E27FC236}">
                <a16:creationId xmlns:a16="http://schemas.microsoft.com/office/drawing/2014/main" id="{62B5E130-D422-434F-B9FB-4A1ED736FDF4}"/>
              </a:ext>
            </a:extLst>
          </p:cNvPr>
          <p:cNvSpPr/>
          <p:nvPr userDrawn="1"/>
        </p:nvSpPr>
        <p:spPr>
          <a:xfrm flipV="1">
            <a:off x="6297399" y="1903186"/>
            <a:ext cx="4552043" cy="3051627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36DF2EF4-34B2-4C83-B0DE-2A49B1205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50" y="4283819"/>
            <a:ext cx="99499" cy="15949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1136044-5B14-4982-A46A-7156F98FE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146" y="3964473"/>
            <a:ext cx="192925" cy="120264"/>
          </a:xfrm>
          <a:prstGeom prst="rect">
            <a:avLst/>
          </a:prstGeom>
        </p:spPr>
      </p:pic>
      <p:sp>
        <p:nvSpPr>
          <p:cNvPr id="39" name="Textplatzhalter 20">
            <a:extLst>
              <a:ext uri="{FF2B5EF4-FFF2-40B4-BE49-F238E27FC236}">
                <a16:creationId xmlns:a16="http://schemas.microsoft.com/office/drawing/2014/main" id="{85EE072B-CF93-450E-893F-4B5D7515C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147" y="3215447"/>
            <a:ext cx="4073175" cy="221510"/>
          </a:xfrm>
        </p:spPr>
        <p:txBody>
          <a:bodyPr lIns="0"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40" name="Textplatzhalter 20">
            <a:extLst>
              <a:ext uri="{FF2B5EF4-FFF2-40B4-BE49-F238E27FC236}">
                <a16:creationId xmlns:a16="http://schemas.microsoft.com/office/drawing/2014/main" id="{4AF83911-99B7-491B-8B7A-CAB245CF12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147" y="3515899"/>
            <a:ext cx="4073176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Funktion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60230C3C-5E23-411E-B27B-275F50F6A6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0544" y="3863740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mail@mail.com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C42D3A9F-C603-4329-87C1-7F90052C4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0544" y="4194855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+43 664 123 45 67</a:t>
            </a:r>
          </a:p>
        </p:txBody>
      </p:sp>
      <p:sp>
        <p:nvSpPr>
          <p:cNvPr id="43" name="Bildplatzhalter 34">
            <a:extLst>
              <a:ext uri="{FF2B5EF4-FFF2-40B4-BE49-F238E27FC236}">
                <a16:creationId xmlns:a16="http://schemas.microsoft.com/office/drawing/2014/main" id="{3BB9E230-F5DC-4C6B-819B-2A6FAAE03C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27146" y="2154949"/>
            <a:ext cx="830262" cy="830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4AA72-2CEE-4B56-8B52-98678F2E36E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996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Mood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73F0F8B-45B1-4708-9595-7737AFE57A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8725" y="1216025"/>
            <a:ext cx="7854950" cy="4876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3BE6CC-A27C-4ADE-8575-F8B52F0F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3F922A-7EA6-4491-AD94-7E6F99B2F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897789B-9630-4B6F-A081-FE5312822F2A}"/>
              </a:ext>
            </a:extLst>
          </p:cNvPr>
          <p:cNvSpPr/>
          <p:nvPr userDrawn="1"/>
        </p:nvSpPr>
        <p:spPr>
          <a:xfrm>
            <a:off x="0" y="1343663"/>
            <a:ext cx="12553950" cy="2310932"/>
          </a:xfrm>
          <a:custGeom>
            <a:avLst/>
            <a:gdLst>
              <a:gd name="connsiteX0" fmla="*/ 0 w 12553950"/>
              <a:gd name="connsiteY0" fmla="*/ 843765 h 2310932"/>
              <a:gd name="connsiteX1" fmla="*/ 2762250 w 12553950"/>
              <a:gd name="connsiteY1" fmla="*/ 24615 h 2310932"/>
              <a:gd name="connsiteX2" fmla="*/ 5905500 w 12553950"/>
              <a:gd name="connsiteY2" fmla="*/ 1681965 h 2310932"/>
              <a:gd name="connsiteX3" fmla="*/ 9544050 w 12553950"/>
              <a:gd name="connsiteY3" fmla="*/ 2310615 h 2310932"/>
              <a:gd name="connsiteX4" fmla="*/ 12553950 w 12553950"/>
              <a:gd name="connsiteY4" fmla="*/ 1777215 h 231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3950" h="2310932">
                <a:moveTo>
                  <a:pt x="0" y="843765"/>
                </a:moveTo>
                <a:cubicBezTo>
                  <a:pt x="889000" y="364340"/>
                  <a:pt x="1778000" y="-115085"/>
                  <a:pt x="2762250" y="24615"/>
                </a:cubicBezTo>
                <a:cubicBezTo>
                  <a:pt x="3746500" y="164315"/>
                  <a:pt x="4775200" y="1300965"/>
                  <a:pt x="5905500" y="1681965"/>
                </a:cubicBezTo>
                <a:cubicBezTo>
                  <a:pt x="7035800" y="2062965"/>
                  <a:pt x="8435975" y="2294740"/>
                  <a:pt x="9544050" y="2310615"/>
                </a:cubicBezTo>
                <a:cubicBezTo>
                  <a:pt x="10652125" y="2326490"/>
                  <a:pt x="12065000" y="1742290"/>
                  <a:pt x="12553950" y="1777215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15109AD-5F2D-444A-9C3E-5284D4682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1975" y="3429000"/>
            <a:ext cx="2854325" cy="190341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144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3716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182880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.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523C20E7-0D81-4547-A6C6-210DEBD4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1975" y="2003425"/>
            <a:ext cx="2854325" cy="1200150"/>
          </a:xfrm>
        </p:spPr>
        <p:txBody>
          <a:bodyPr>
            <a:normAutofit/>
          </a:bodyPr>
          <a:lstStyle>
            <a:lvl1pPr marL="0" indent="0">
              <a:buNone/>
              <a:defRPr lang="de-AT" sz="24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Das ist ein kurzer </a:t>
            </a:r>
            <a:r>
              <a:rPr lang="de-AT" err="1"/>
              <a:t>Mood</a:t>
            </a:r>
            <a:r>
              <a:rPr lang="de-AT"/>
              <a:t>-Text für diese Folie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407CE-0BF1-4938-B4F8-5E2AD26A04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2501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C28DF7-4C63-45E8-9ADF-B6F1DC1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1DEA9-4A66-4295-92BE-23888724F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9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1B048B-DE57-4F3B-8772-6CB1313C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0299347-7371-4123-ACFC-CD2B80C5A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6286" y="378732"/>
            <a:ext cx="2427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AT"/>
              <a:t>Titel der Präsentation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966432-9409-4DE9-A5CC-250ED88B5A4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3" y="6270405"/>
            <a:ext cx="1671835" cy="2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3" r:id="rId13"/>
    <p:sldLayoutId id="2147483674" r:id="rId14"/>
    <p:sldLayoutId id="2147483671" r:id="rId15"/>
    <p:sldLayoutId id="2147483650" r:id="rId16"/>
    <p:sldLayoutId id="2147483672" r:id="rId17"/>
    <p:sldLayoutId id="2147483655" r:id="rId18"/>
    <p:sldLayoutId id="2147483673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 cap="all" baseline="0">
          <a:solidFill>
            <a:schemeClr val="tx1"/>
          </a:solidFill>
          <a:latin typeface="+mj-lt"/>
          <a:ea typeface="+mj-ea"/>
          <a:cs typeface="Poppins Medium" panose="000006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ofMSTih2Sw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hyperlink" Target="https://youtu.be/fofMSTih2S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9AE148-E2B8-A390-94F8-0CFDF4DE8D3C}"/>
              </a:ext>
            </a:extLst>
          </p:cNvPr>
          <p:cNvSpPr txBox="1"/>
          <p:nvPr/>
        </p:nvSpPr>
        <p:spPr>
          <a:xfrm>
            <a:off x="6501639" y="293295"/>
            <a:ext cx="508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Challenge Owner</a:t>
            </a:r>
            <a:r>
              <a:rPr lang="en-BE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:</a:t>
            </a:r>
            <a:endParaRPr lang="en-US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BE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Health &amp; Nutrition Coach: Veerle Danneel</a:t>
            </a:r>
            <a:endParaRPr lang="en-US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13B37-217F-69AF-A025-1F350967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75" y="939626"/>
            <a:ext cx="4753367" cy="239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6E9CC-6C85-A962-FDBD-CFBB2983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1" y="2859193"/>
            <a:ext cx="1255626" cy="15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AE450E-FF79-593D-1FC7-2335C1739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07" y="3729173"/>
            <a:ext cx="2267926" cy="229496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2FAF821-9AEF-3431-F59F-6ACA01899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1" y="3729173"/>
            <a:ext cx="2374327" cy="2294962"/>
          </a:xfrm>
          <a:prstGeom prst="rect">
            <a:avLst/>
          </a:prstGeom>
        </p:spPr>
      </p:pic>
      <p:pic>
        <p:nvPicPr>
          <p:cNvPr id="11" name="Picture 10" descr="A picture containing food, plate, vegetable, tomato&#10;&#10;Description automatically generated">
            <a:extLst>
              <a:ext uri="{FF2B5EF4-FFF2-40B4-BE49-F238E27FC236}">
                <a16:creationId xmlns:a16="http://schemas.microsoft.com/office/drawing/2014/main" id="{689142D9-6378-0CFD-6CBC-1A54976502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3"/>
          <a:stretch/>
        </p:blipFill>
        <p:spPr>
          <a:xfrm>
            <a:off x="2637155" y="717993"/>
            <a:ext cx="2654861" cy="2653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0E20B-07D1-2E60-D900-66AF2078FD8E}"/>
              </a:ext>
            </a:extLst>
          </p:cNvPr>
          <p:cNvSpPr txBox="1"/>
          <p:nvPr/>
        </p:nvSpPr>
        <p:spPr>
          <a:xfrm>
            <a:off x="305497" y="313843"/>
            <a:ext cx="3524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Challenge</a:t>
            </a:r>
            <a:r>
              <a:rPr lang="en-BE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:</a:t>
            </a:r>
            <a:endParaRPr lang="en-US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7EABA-32DB-D28D-FEA0-A888C05EB5DE}"/>
              </a:ext>
            </a:extLst>
          </p:cNvPr>
          <p:cNvSpPr txBox="1"/>
          <p:nvPr/>
        </p:nvSpPr>
        <p:spPr>
          <a:xfrm>
            <a:off x="246580" y="2451438"/>
            <a:ext cx="3524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</a:t>
            </a:r>
            <a:r>
              <a:rPr lang="en-BE" b="1" i="0" u="sng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oaches</a:t>
            </a:r>
            <a:r>
              <a:rPr lang="en-BE" b="1" i="0" u="sng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:</a:t>
            </a:r>
            <a:endParaRPr lang="en-US" b="1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09B5A-0A60-72B6-30BD-D90CAE6F5E52}"/>
              </a:ext>
            </a:extLst>
          </p:cNvPr>
          <p:cNvSpPr txBox="1"/>
          <p:nvPr/>
        </p:nvSpPr>
        <p:spPr>
          <a:xfrm>
            <a:off x="346751" y="717994"/>
            <a:ext cx="2273159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BE" b="1" dirty="0">
                <a:solidFill>
                  <a:schemeClr val="bg1"/>
                </a:solidFill>
              </a:rPr>
              <a:t>How might we use </a:t>
            </a:r>
          </a:p>
          <a:p>
            <a:pPr algn="ctr"/>
            <a:r>
              <a:rPr lang="en-BE" b="1" dirty="0">
                <a:solidFill>
                  <a:schemeClr val="bg1"/>
                </a:solidFill>
              </a:rPr>
              <a:t>SMART FOOD</a:t>
            </a:r>
          </a:p>
          <a:p>
            <a:pPr algn="ctr"/>
            <a:r>
              <a:rPr lang="en-B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BE" b="1" dirty="0">
                <a:solidFill>
                  <a:schemeClr val="bg1"/>
                </a:solidFill>
              </a:rPr>
              <a:t>to improve  </a:t>
            </a:r>
          </a:p>
          <a:p>
            <a:pPr algn="ctr"/>
            <a:r>
              <a:rPr lang="en-BE" b="1" dirty="0">
                <a:solidFill>
                  <a:schemeClr val="bg1"/>
                </a:solidFill>
              </a:rPr>
              <a:t>HEALTHY AGING?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F90CA-AC94-93A9-BAD2-5500237633E8}"/>
              </a:ext>
            </a:extLst>
          </p:cNvPr>
          <p:cNvSpPr txBox="1"/>
          <p:nvPr/>
        </p:nvSpPr>
        <p:spPr>
          <a:xfrm>
            <a:off x="1680952" y="3400767"/>
            <a:ext cx="1729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BE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Miet</a:t>
            </a:r>
          </a:p>
          <a:p>
            <a:pPr algn="l"/>
            <a:r>
              <a:rPr lang="en-BE" dirty="0">
                <a:solidFill>
                  <a:srgbClr val="000000"/>
                </a:solidFill>
                <a:latin typeface="poppins" panose="00000500000000000000" pitchFamily="2" charset="0"/>
              </a:rPr>
              <a:t>Vanstreels</a:t>
            </a:r>
            <a:endParaRPr lang="en-US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307E11-9E1F-0645-B46E-04C864DAF7BA}"/>
              </a:ext>
            </a:extLst>
          </p:cNvPr>
          <p:cNvSpPr txBox="1"/>
          <p:nvPr/>
        </p:nvSpPr>
        <p:spPr>
          <a:xfrm>
            <a:off x="1669164" y="4898686"/>
            <a:ext cx="1729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BE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An Meermans</a:t>
            </a:r>
            <a:endParaRPr lang="en-US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975DC-7D9B-7562-4D49-2D4281FD348F}"/>
              </a:ext>
            </a:extLst>
          </p:cNvPr>
          <p:cNvSpPr txBox="1"/>
          <p:nvPr/>
        </p:nvSpPr>
        <p:spPr>
          <a:xfrm>
            <a:off x="6542735" y="335984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BE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CEO Foodmaker: Lieven </a:t>
            </a:r>
            <a:r>
              <a:rPr lang="en-BE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Vanlommel</a:t>
            </a:r>
            <a:endParaRPr lang="en-US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169DCD-D30F-93B3-8855-6EDD9C42E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453" y="5504242"/>
            <a:ext cx="1381775" cy="828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A87E8A-10B5-0BA9-8E17-958C7ECC7007}"/>
              </a:ext>
            </a:extLst>
          </p:cNvPr>
          <p:cNvSpPr txBox="1"/>
          <p:nvPr/>
        </p:nvSpPr>
        <p:spPr>
          <a:xfrm>
            <a:off x="9012228" y="6091190"/>
            <a:ext cx="23743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https://youtu.be/fofMSTih2Sw</a:t>
            </a: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CB9FAA-3214-A635-BC3E-745BBF2E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17423" r="2266" b="30008"/>
          <a:stretch/>
        </p:blipFill>
        <p:spPr bwMode="auto">
          <a:xfrm>
            <a:off x="341150" y="4483913"/>
            <a:ext cx="1255626" cy="15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8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517A57-0A75-990E-DA8D-E874F753868E}"/>
              </a:ext>
            </a:extLst>
          </p:cNvPr>
          <p:cNvSpPr txBox="1"/>
          <p:nvPr/>
        </p:nvSpPr>
        <p:spPr>
          <a:xfrm>
            <a:off x="0" y="8446"/>
            <a:ext cx="121920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400" b="1" dirty="0">
                <a:solidFill>
                  <a:schemeClr val="bg1"/>
                </a:solidFill>
              </a:rPr>
              <a:t>SMART HEALTH</a:t>
            </a:r>
          </a:p>
          <a:p>
            <a:pPr algn="ctr"/>
            <a:r>
              <a:rPr lang="en-BE" sz="3200" b="1" dirty="0">
                <a:solidFill>
                  <a:schemeClr val="bg1"/>
                </a:solidFill>
              </a:rPr>
              <a:t>How might we use SMART FOOD to improve HEALTHY AGING?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DEFAAC6-F23D-1735-F9BF-516BE75DD362}"/>
              </a:ext>
            </a:extLst>
          </p:cNvPr>
          <p:cNvSpPr/>
          <p:nvPr/>
        </p:nvSpPr>
        <p:spPr>
          <a:xfrm>
            <a:off x="1961991" y="2390339"/>
            <a:ext cx="2085654" cy="162267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1800" b="1" dirty="0">
                <a:solidFill>
                  <a:schemeClr val="bg1"/>
                </a:solidFill>
                <a:latin typeface="poppins" panose="00000500000000000000" pitchFamily="2" charset="0"/>
              </a:rPr>
              <a:t>specific nutrients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5A71571E-8AED-E7C4-A127-BCA9B1D88952}"/>
              </a:ext>
            </a:extLst>
          </p:cNvPr>
          <p:cNvSpPr/>
          <p:nvPr/>
        </p:nvSpPr>
        <p:spPr>
          <a:xfrm>
            <a:off x="3151412" y="4593584"/>
            <a:ext cx="2717050" cy="162267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1800" b="1" dirty="0">
                <a:solidFill>
                  <a:schemeClr val="bg1"/>
                </a:solidFill>
                <a:latin typeface="poppins" panose="00000500000000000000" pitchFamily="2" charset="0"/>
              </a:rPr>
              <a:t>value of food supplements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25253F21-E746-D6E0-853F-67DB0A8003E6}"/>
              </a:ext>
            </a:extLst>
          </p:cNvPr>
          <p:cNvSpPr/>
          <p:nvPr/>
        </p:nvSpPr>
        <p:spPr>
          <a:xfrm>
            <a:off x="7511065" y="2363989"/>
            <a:ext cx="2085654" cy="1622670"/>
          </a:xfrm>
          <a:prstGeom prst="cloud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1800" b="1" dirty="0" err="1">
                <a:solidFill>
                  <a:schemeClr val="tx1"/>
                </a:solidFill>
                <a:latin typeface="poppins" panose="00000500000000000000" pitchFamily="2" charset="0"/>
              </a:rPr>
              <a:t>DOs</a:t>
            </a:r>
            <a:r>
              <a:rPr lang="en-BE" sz="1800" b="1" dirty="0">
                <a:solidFill>
                  <a:schemeClr val="tx1"/>
                </a:solidFill>
                <a:latin typeface="poppins" panose="00000500000000000000" pitchFamily="2" charset="0"/>
              </a:rPr>
              <a:t> and </a:t>
            </a:r>
            <a:r>
              <a:rPr lang="en-BE" sz="1800" b="1" dirty="0" err="1">
                <a:solidFill>
                  <a:schemeClr val="tx1"/>
                </a:solidFill>
                <a:latin typeface="poppins" panose="00000500000000000000" pitchFamily="2" charset="0"/>
              </a:rPr>
              <a:t>DONTs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990545B4-E3E9-FA57-75FC-C0A94B864DA4}"/>
              </a:ext>
            </a:extLst>
          </p:cNvPr>
          <p:cNvSpPr/>
          <p:nvPr/>
        </p:nvSpPr>
        <p:spPr>
          <a:xfrm>
            <a:off x="370116" y="3944910"/>
            <a:ext cx="2889943" cy="1460009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b="1" dirty="0">
                <a:solidFill>
                  <a:schemeClr val="bg1"/>
                </a:solidFill>
                <a:latin typeface="poppins" panose="00000500000000000000" pitchFamily="2" charset="0"/>
              </a:rPr>
              <a:t>D</a:t>
            </a:r>
            <a:r>
              <a:rPr lang="en-BE" sz="1800" b="1" dirty="0" err="1">
                <a:solidFill>
                  <a:schemeClr val="bg1"/>
                </a:solidFill>
                <a:latin typeface="poppins" panose="00000500000000000000" pitchFamily="2" charset="0"/>
              </a:rPr>
              <a:t>iseases</a:t>
            </a:r>
            <a:r>
              <a:rPr lang="en-BE" sz="1800" b="1" dirty="0">
                <a:solidFill>
                  <a:schemeClr val="bg1"/>
                </a:solidFill>
                <a:latin typeface="poppins" panose="00000500000000000000" pitchFamily="2" charset="0"/>
              </a:rPr>
              <a:t> </a:t>
            </a:r>
            <a:r>
              <a:rPr lang="en-BE" sz="1800" dirty="0">
                <a:solidFill>
                  <a:schemeClr val="bg1"/>
                </a:solidFill>
                <a:latin typeface="poppins" panose="00000500000000000000" pitchFamily="2" charset="0"/>
              </a:rPr>
              <a:t>(diabetes, cancer,..)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31966F-D738-982C-2145-B4858687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21" y="4894781"/>
            <a:ext cx="2759467" cy="1572490"/>
          </a:xfrm>
          <a:prstGeom prst="rect">
            <a:avLst/>
          </a:prstGeom>
        </p:spPr>
      </p:pic>
      <p:sp>
        <p:nvSpPr>
          <p:cNvPr id="27" name="Cloud 26">
            <a:extLst>
              <a:ext uri="{FF2B5EF4-FFF2-40B4-BE49-F238E27FC236}">
                <a16:creationId xmlns:a16="http://schemas.microsoft.com/office/drawing/2014/main" id="{A214C159-3F16-F0F3-ACA4-A75E3182CC5B}"/>
              </a:ext>
            </a:extLst>
          </p:cNvPr>
          <p:cNvSpPr/>
          <p:nvPr/>
        </p:nvSpPr>
        <p:spPr>
          <a:xfrm>
            <a:off x="8824636" y="3509032"/>
            <a:ext cx="2717050" cy="1622670"/>
          </a:xfrm>
          <a:prstGeom prst="cloud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800" b="1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Healthy aging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7265DF3-DB26-9BE8-C3FE-16EC8DB1A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17404" r="63394" b="69613"/>
          <a:stretch/>
        </p:blipFill>
        <p:spPr bwMode="auto">
          <a:xfrm>
            <a:off x="423506" y="1043145"/>
            <a:ext cx="1176341" cy="13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AC18F-26AB-CABA-5223-B88A7AFF25B2}"/>
              </a:ext>
            </a:extLst>
          </p:cNvPr>
          <p:cNvSpPr txBox="1"/>
          <p:nvPr/>
        </p:nvSpPr>
        <p:spPr>
          <a:xfrm>
            <a:off x="4485272" y="6299028"/>
            <a:ext cx="3221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https://youtu.be/fofMSTih2Sw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7BF80-2358-0299-6B5E-91E42E9CB227}"/>
              </a:ext>
            </a:extLst>
          </p:cNvPr>
          <p:cNvSpPr txBox="1"/>
          <p:nvPr/>
        </p:nvSpPr>
        <p:spPr>
          <a:xfrm>
            <a:off x="10371221" y="61143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-&gt;</a:t>
            </a: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A7057-6886-6C78-707E-05A9B375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18" y="1080322"/>
            <a:ext cx="1059220" cy="12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7C6E64A-EA4A-F031-E471-E8FB302037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b="26744"/>
          <a:stretch/>
        </p:blipFill>
        <p:spPr>
          <a:xfrm>
            <a:off x="1795610" y="1043145"/>
            <a:ext cx="1081153" cy="1302718"/>
          </a:xfrm>
          <a:prstGeom prst="rect">
            <a:avLst/>
          </a:prstGeom>
        </p:spPr>
      </p:pic>
      <p:pic>
        <p:nvPicPr>
          <p:cNvPr id="10" name="Picture 9" descr="A picture containing food, plate, vegetable, tomato&#10;&#10;Description automatically generated">
            <a:extLst>
              <a:ext uri="{FF2B5EF4-FFF2-40B4-BE49-F238E27FC236}">
                <a16:creationId xmlns:a16="http://schemas.microsoft.com/office/drawing/2014/main" id="{C5720491-0EF4-0737-F82F-B822D6EE59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3"/>
          <a:stretch/>
        </p:blipFill>
        <p:spPr>
          <a:xfrm>
            <a:off x="4421129" y="1062433"/>
            <a:ext cx="2883840" cy="288247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90728DC2-F10E-6E78-BE3E-C240DF562256}"/>
              </a:ext>
            </a:extLst>
          </p:cNvPr>
          <p:cNvSpPr/>
          <p:nvPr/>
        </p:nvSpPr>
        <p:spPr>
          <a:xfrm>
            <a:off x="6815325" y="4635024"/>
            <a:ext cx="2085654" cy="1622670"/>
          </a:xfrm>
          <a:prstGeom prst="cloud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800" b="1" dirty="0">
                <a:solidFill>
                  <a:schemeClr val="tx1"/>
                </a:solidFill>
                <a:latin typeface="poppins" panose="00000500000000000000" pitchFamily="2" charset="0"/>
              </a:rPr>
              <a:t>......</a:t>
            </a:r>
          </a:p>
          <a:p>
            <a:pPr algn="ctr"/>
            <a:r>
              <a:rPr lang="en-BE" b="1" dirty="0">
                <a:solidFill>
                  <a:schemeClr val="tx1"/>
                </a:solidFill>
                <a:latin typeface="poppins" panose="00000500000000000000" pitchFamily="2" charset="0"/>
              </a:rPr>
              <a:t>......</a:t>
            </a:r>
            <a:endParaRPr lang="en-BE" sz="1800" b="1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27B0BB-0C00-EB47-FAD0-315CDBC73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17423" r="2266" b="30008"/>
          <a:stretch/>
        </p:blipFill>
        <p:spPr bwMode="auto">
          <a:xfrm>
            <a:off x="10596772" y="1069812"/>
            <a:ext cx="1075574" cy="13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5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UDRES">
      <a:dk1>
        <a:sysClr val="windowText" lastClr="000000"/>
      </a:dk1>
      <a:lt1>
        <a:sysClr val="window" lastClr="FFFFFF"/>
      </a:lt1>
      <a:dk2>
        <a:srgbClr val="940049"/>
      </a:dk2>
      <a:lt2>
        <a:srgbClr val="E7E6E6"/>
      </a:lt2>
      <a:accent1>
        <a:srgbClr val="940049"/>
      </a:accent1>
      <a:accent2>
        <a:srgbClr val="FDD200"/>
      </a:accent2>
      <a:accent3>
        <a:srgbClr val="24CAD7"/>
      </a:accent3>
      <a:accent4>
        <a:srgbClr val="FCB8C5"/>
      </a:accent4>
      <a:accent5>
        <a:srgbClr val="D8D8D8"/>
      </a:accent5>
      <a:accent6>
        <a:srgbClr val="595959"/>
      </a:accent6>
      <a:hlink>
        <a:srgbClr val="940049"/>
      </a:hlink>
      <a:folHlink>
        <a:srgbClr val="FCB8C5"/>
      </a:folHlink>
    </a:clrScheme>
    <a:fontScheme name="EUDRES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template-eudres_yellow.potx" id="{0581A799-E6A6-4693-B6B8-7B9EC55F3B55}" vid="{B4DFC842-BE61-48C0-9BB6-976256AB699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AF60F5E2A2949BF3365D98E066F48" ma:contentTypeVersion="17" ma:contentTypeDescription="Een nieuw document maken." ma:contentTypeScope="" ma:versionID="7562ca81e5a4c6697d118165f8baf463">
  <xsd:schema xmlns:xsd="http://www.w3.org/2001/XMLSchema" xmlns:xs="http://www.w3.org/2001/XMLSchema" xmlns:p="http://schemas.microsoft.com/office/2006/metadata/properties" xmlns:ns2="bf420194-eb4e-4674-94a8-cda66fa8ae01" xmlns:ns3="bf5a6eec-a6df-4c34-a6b3-d1200f83c65d" targetNamespace="http://schemas.microsoft.com/office/2006/metadata/properties" ma:root="true" ma:fieldsID="80cc109dd41b0f017a83bd3acda607a2" ns2:_="" ns3:_="">
    <xsd:import namespace="bf420194-eb4e-4674-94a8-cda66fa8ae01"/>
    <xsd:import namespace="bf5a6eec-a6df-4c34-a6b3-d1200f83c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20194-eb4e-4674-94a8-cda66fa8a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adac4d5-a954-4ef6-9fb6-24a6c5fc0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a6eec-a6df-4c34-a6b3-d1200f83c6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91d9e9-554e-4b56-9dd3-5ee968f17042}" ma:internalName="TaxCatchAll" ma:showField="CatchAllData" ma:web="bf5a6eec-a6df-4c34-a6b3-d1200f83c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5a6eec-a6df-4c34-a6b3-d1200f83c65d" xsi:nil="true"/>
    <lcf76f155ced4ddcb4097134ff3c332f xmlns="bf420194-eb4e-4674-94a8-cda66fa8ae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B7335B-2CA5-46F6-AF2F-3EB22803C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20194-eb4e-4674-94a8-cda66fa8ae01"/>
    <ds:schemaRef ds:uri="bf5a6eec-a6df-4c34-a6b3-d1200f83c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E40B2-5159-46D5-A845-7A7A53327E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B518D-82A3-4695-8C03-861F308087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cebbd3c-bea8-4b54-9abc-cc7943fb5427"/>
    <ds:schemaRef ds:uri="http://www.w3.org/XML/1998/namespace"/>
    <ds:schemaRef ds:uri="bf5a6eec-a6df-4c34-a6b3-d1200f83c65d"/>
    <ds:schemaRef ds:uri="bf420194-eb4e-4674-94a8-cda66fa8ae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presentation-template-eudres_yellow</Template>
  <TotalTime>692</TotalTime>
  <Words>85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Poppins</vt:lpstr>
      <vt:lpstr>Calibri</vt:lpstr>
      <vt:lpstr>PT Serif</vt:lpstr>
      <vt:lpstr>Poppins Light</vt:lpstr>
      <vt:lpstr>Courier New</vt:lpstr>
      <vt:lpstr>Arial</vt:lpstr>
      <vt:lpstr>Poppins SemiBold</vt:lpstr>
      <vt:lpstr>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Inguna Kucina</dc:creator>
  <cp:lastModifiedBy>Miet Vanstreels</cp:lastModifiedBy>
  <cp:revision>55</cp:revision>
  <dcterms:created xsi:type="dcterms:W3CDTF">2021-05-11T06:27:31Z</dcterms:created>
  <dcterms:modified xsi:type="dcterms:W3CDTF">2023-02-24T08:48:21Z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0x010100AB3AF60F5E2A2949BF3365D98E066F48</vt:lpwstr>
  </property>
</Properties>
</file>