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sldIdLst>
    <p:sldId id="441" r:id="rId5"/>
    <p:sldId id="448" r:id="rId6"/>
    <p:sldId id="44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Poppins" panose="00000500000000000000" pitchFamily="2" charset="0"/>
      <p:regular r:id="rId13"/>
      <p:bold r:id="rId14"/>
      <p:italic r:id="rId15"/>
      <p:boldItalic r:id="rId16"/>
    </p:embeddedFont>
    <p:embeddedFont>
      <p:font typeface="Poppins Light" panose="00000400000000000000" pitchFamily="2" charset="0"/>
      <p:regular r:id="rId17"/>
      <p:italic r:id="rId18"/>
    </p:embeddedFont>
    <p:embeddedFont>
      <p:font typeface="Poppins SemiBold" panose="00000700000000000000" pitchFamily="2" charset="0"/>
      <p:regular r:id="rId19"/>
      <p:bold r:id="rId20"/>
      <p:italic r:id="rId21"/>
      <p:boldItalic r:id="rId22"/>
    </p:embeddedFont>
    <p:embeddedFont>
      <p:font typeface="PT Serif" panose="020A0603040505020204" pitchFamily="18" charset="0"/>
      <p:regular r:id="rId23"/>
      <p:bold r:id="rId24"/>
      <p:italic r:id="rId25"/>
      <p:boldItalic r:id="rId26"/>
    </p:embeddedFont>
    <p:embeddedFont>
      <p:font typeface="Segoe UI" panose="020B0502040204020203" pitchFamily="34" charset="0"/>
      <p:regular r:id="rId27"/>
      <p:bold r:id="rId28"/>
      <p:italic r:id="rId29"/>
      <p:boldItalic r:id="rId30"/>
    </p:embeddedFont>
    <p:embeddedFont>
      <p:font typeface="Segoe UI Semibold" panose="020B0702040204020203" pitchFamily="34" charset="0"/>
      <p:bold r:id="rId31"/>
      <p:boldItalic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eneral info slides" id="{1118B8C1-7837-4627-9BE5-8EBEB9CAE34E}">
          <p14:sldIdLst>
            <p14:sldId id="441"/>
            <p14:sldId id="448"/>
            <p14:sldId id="4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3DB"/>
    <a:srgbClr val="24CAD7"/>
    <a:srgbClr val="FDD200"/>
    <a:srgbClr val="FBD200"/>
    <a:srgbClr val="930048"/>
    <a:srgbClr val="FCB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7E5510-2187-4314-8DC2-DB5B3A6F709D}" v="1" dt="2023-04-21T09:15:40.104"/>
    <p1510:client id="{411C5143-B807-41D8-B960-E3106F247632}" v="11" dt="2023-04-21T09:11:53.429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theme" Target="theme/theme1.xml"/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et Vanstreels" userId="49194788-83e6-4d21-b982-fa50ff69ad0a" providerId="ADAL" clId="{2348DC23-6072-4854-A62F-ABF707799A88}"/>
    <pc:docChg chg="custSel addSld delSld modSld sldOrd modSection">
      <pc:chgData name="Miet Vanstreels" userId="49194788-83e6-4d21-b982-fa50ff69ad0a" providerId="ADAL" clId="{2348DC23-6072-4854-A62F-ABF707799A88}" dt="2023-03-24T10:56:46.360" v="1458" actId="20577"/>
      <pc:docMkLst>
        <pc:docMk/>
      </pc:docMkLst>
      <pc:sldChg chg="ord">
        <pc:chgData name="Miet Vanstreels" userId="49194788-83e6-4d21-b982-fa50ff69ad0a" providerId="ADAL" clId="{2348DC23-6072-4854-A62F-ABF707799A88}" dt="2023-03-22T16:30:25.535" v="65"/>
        <pc:sldMkLst>
          <pc:docMk/>
          <pc:sldMk cId="3707055281" sldId="383"/>
        </pc:sldMkLst>
      </pc:sldChg>
      <pc:sldChg chg="modSp">
        <pc:chgData name="Miet Vanstreels" userId="49194788-83e6-4d21-b982-fa50ff69ad0a" providerId="ADAL" clId="{2348DC23-6072-4854-A62F-ABF707799A88}" dt="2023-03-24T08:58:33.816" v="633"/>
        <pc:sldMkLst>
          <pc:docMk/>
          <pc:sldMk cId="3115748941" sldId="393"/>
        </pc:sldMkLst>
        <pc:graphicFrameChg chg="mod">
          <ac:chgData name="Miet Vanstreels" userId="49194788-83e6-4d21-b982-fa50ff69ad0a" providerId="ADAL" clId="{2348DC23-6072-4854-A62F-ABF707799A88}" dt="2023-03-24T08:58:33.787" v="622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03" v="623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03" v="624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03" v="625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03" v="626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16" v="627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16" v="628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16" v="629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16" v="630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16" v="631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16" v="632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2348DC23-6072-4854-A62F-ABF707799A88}" dt="2023-03-24T08:58:33.816" v="633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delSp modSp del mod ord">
        <pc:chgData name="Miet Vanstreels" userId="49194788-83e6-4d21-b982-fa50ff69ad0a" providerId="ADAL" clId="{2348DC23-6072-4854-A62F-ABF707799A88}" dt="2023-03-22T16:30:15.899" v="63" actId="47"/>
        <pc:sldMkLst>
          <pc:docMk/>
          <pc:sldMk cId="1879290844" sldId="398"/>
        </pc:sldMkLst>
        <pc:graphicFrameChg chg="mod modGraphic">
          <ac:chgData name="Miet Vanstreels" userId="49194788-83e6-4d21-b982-fa50ff69ad0a" providerId="ADAL" clId="{2348DC23-6072-4854-A62F-ABF707799A88}" dt="2023-03-22T16:24:49.600" v="17" actId="1076"/>
          <ac:graphicFrameMkLst>
            <pc:docMk/>
            <pc:sldMk cId="1879290844" sldId="398"/>
            <ac:graphicFrameMk id="2" creationId="{CA669818-D246-4797-90B4-DAA18D3F945D}"/>
          </ac:graphicFrameMkLst>
        </pc:graphicFrameChg>
        <pc:picChg chg="del">
          <ac:chgData name="Miet Vanstreels" userId="49194788-83e6-4d21-b982-fa50ff69ad0a" providerId="ADAL" clId="{2348DC23-6072-4854-A62F-ABF707799A88}" dt="2023-03-22T16:27:56.303" v="53" actId="478"/>
          <ac:picMkLst>
            <pc:docMk/>
            <pc:sldMk cId="1879290844" sldId="398"/>
            <ac:picMk id="7" creationId="{7A3DE411-F5DC-AC3C-1156-A353259CA594}"/>
          </ac:picMkLst>
        </pc:picChg>
      </pc:sldChg>
      <pc:sldChg chg="del">
        <pc:chgData name="Miet Vanstreels" userId="49194788-83e6-4d21-b982-fa50ff69ad0a" providerId="ADAL" clId="{2348DC23-6072-4854-A62F-ABF707799A88}" dt="2023-03-22T16:30:11.316" v="61" actId="47"/>
        <pc:sldMkLst>
          <pc:docMk/>
          <pc:sldMk cId="3605313975" sldId="400"/>
        </pc:sldMkLst>
      </pc:sldChg>
      <pc:sldChg chg="modSp mod">
        <pc:chgData name="Miet Vanstreels" userId="49194788-83e6-4d21-b982-fa50ff69ad0a" providerId="ADAL" clId="{2348DC23-6072-4854-A62F-ABF707799A88}" dt="2023-03-22T17:03:55.221" v="137" actId="1036"/>
        <pc:sldMkLst>
          <pc:docMk/>
          <pc:sldMk cId="1381745138" sldId="401"/>
        </pc:sldMkLst>
        <pc:picChg chg="mod">
          <ac:chgData name="Miet Vanstreels" userId="49194788-83e6-4d21-b982-fa50ff69ad0a" providerId="ADAL" clId="{2348DC23-6072-4854-A62F-ABF707799A88}" dt="2023-03-22T17:03:55.221" v="137" actId="1036"/>
          <ac:picMkLst>
            <pc:docMk/>
            <pc:sldMk cId="1381745138" sldId="401"/>
            <ac:picMk id="10" creationId="{27DA1A58-13A2-4195-BC08-09CB9D6E918C}"/>
          </ac:picMkLst>
        </pc:picChg>
      </pc:sldChg>
      <pc:sldChg chg="del">
        <pc:chgData name="Miet Vanstreels" userId="49194788-83e6-4d21-b982-fa50ff69ad0a" providerId="ADAL" clId="{2348DC23-6072-4854-A62F-ABF707799A88}" dt="2023-03-22T16:30:11.316" v="61" actId="47"/>
        <pc:sldMkLst>
          <pc:docMk/>
          <pc:sldMk cId="1562745605" sldId="406"/>
        </pc:sldMkLst>
      </pc:sldChg>
      <pc:sldChg chg="ord">
        <pc:chgData name="Miet Vanstreels" userId="49194788-83e6-4d21-b982-fa50ff69ad0a" providerId="ADAL" clId="{2348DC23-6072-4854-A62F-ABF707799A88}" dt="2023-03-22T16:30:37.985" v="67"/>
        <pc:sldMkLst>
          <pc:docMk/>
          <pc:sldMk cId="1097745552" sldId="430"/>
        </pc:sldMkLst>
      </pc:sldChg>
      <pc:sldChg chg="addSp delSp modSp del mod">
        <pc:chgData name="Miet Vanstreels" userId="49194788-83e6-4d21-b982-fa50ff69ad0a" providerId="ADAL" clId="{2348DC23-6072-4854-A62F-ABF707799A88}" dt="2023-03-22T16:30:14.848" v="62" actId="47"/>
        <pc:sldMkLst>
          <pc:docMk/>
          <pc:sldMk cId="2213996356" sldId="433"/>
        </pc:sldMkLst>
        <pc:spChg chg="del">
          <ac:chgData name="Miet Vanstreels" userId="49194788-83e6-4d21-b982-fa50ff69ad0a" providerId="ADAL" clId="{2348DC23-6072-4854-A62F-ABF707799A88}" dt="2023-03-22T16:27:33.479" v="50" actId="478"/>
          <ac:spMkLst>
            <pc:docMk/>
            <pc:sldMk cId="2213996356" sldId="433"/>
            <ac:spMk id="9" creationId="{1302F8B3-CDF8-A4FA-2848-90E7305812A6}"/>
          </ac:spMkLst>
        </pc:spChg>
        <pc:graphicFrameChg chg="modGraphic">
          <ac:chgData name="Miet Vanstreels" userId="49194788-83e6-4d21-b982-fa50ff69ad0a" providerId="ADAL" clId="{2348DC23-6072-4854-A62F-ABF707799A88}" dt="2023-03-22T16:26:50.848" v="43" actId="6549"/>
          <ac:graphicFrameMkLst>
            <pc:docMk/>
            <pc:sldMk cId="2213996356" sldId="433"/>
            <ac:graphicFrameMk id="2" creationId="{CA669818-D246-4797-90B4-DAA18D3F945D}"/>
          </ac:graphicFrameMkLst>
        </pc:graphicFrameChg>
        <pc:picChg chg="add del mod">
          <ac:chgData name="Miet Vanstreels" userId="49194788-83e6-4d21-b982-fa50ff69ad0a" providerId="ADAL" clId="{2348DC23-6072-4854-A62F-ABF707799A88}" dt="2023-03-22T16:26:34.239" v="42" actId="478"/>
          <ac:picMkLst>
            <pc:docMk/>
            <pc:sldMk cId="2213996356" sldId="433"/>
            <ac:picMk id="3" creationId="{56514AFD-CD6E-9753-99CD-A528045D509B}"/>
          </ac:picMkLst>
        </pc:picChg>
        <pc:picChg chg="del">
          <ac:chgData name="Miet Vanstreels" userId="49194788-83e6-4d21-b982-fa50ff69ad0a" providerId="ADAL" clId="{2348DC23-6072-4854-A62F-ABF707799A88}" dt="2023-03-22T16:24:01.874" v="12" actId="478"/>
          <ac:picMkLst>
            <pc:docMk/>
            <pc:sldMk cId="2213996356" sldId="433"/>
            <ac:picMk id="7" creationId="{7A3DE411-F5DC-AC3C-1156-A353259CA594}"/>
          </ac:picMkLst>
        </pc:picChg>
        <pc:picChg chg="add mod">
          <ac:chgData name="Miet Vanstreels" userId="49194788-83e6-4d21-b982-fa50ff69ad0a" providerId="ADAL" clId="{2348DC23-6072-4854-A62F-ABF707799A88}" dt="2023-03-22T16:27:41.218" v="52" actId="14100"/>
          <ac:picMkLst>
            <pc:docMk/>
            <pc:sldMk cId="2213996356" sldId="433"/>
            <ac:picMk id="10" creationId="{D8BB79CE-250E-C86D-7255-0DE3A040E54E}"/>
          </ac:picMkLst>
        </pc:picChg>
      </pc:sldChg>
      <pc:sldChg chg="ord">
        <pc:chgData name="Miet Vanstreels" userId="49194788-83e6-4d21-b982-fa50ff69ad0a" providerId="ADAL" clId="{2348DC23-6072-4854-A62F-ABF707799A88}" dt="2023-03-22T16:28:09.277" v="55"/>
        <pc:sldMkLst>
          <pc:docMk/>
          <pc:sldMk cId="854970576" sldId="434"/>
        </pc:sldMkLst>
      </pc:sldChg>
      <pc:sldChg chg="modSp del mod">
        <pc:chgData name="Miet Vanstreels" userId="49194788-83e6-4d21-b982-fa50ff69ad0a" providerId="ADAL" clId="{2348DC23-6072-4854-A62F-ABF707799A88}" dt="2023-03-22T16:30:14.848" v="62" actId="47"/>
        <pc:sldMkLst>
          <pc:docMk/>
          <pc:sldMk cId="196478862" sldId="435"/>
        </pc:sldMkLst>
        <pc:graphicFrameChg chg="modGraphic">
          <ac:chgData name="Miet Vanstreels" userId="49194788-83e6-4d21-b982-fa50ff69ad0a" providerId="ADAL" clId="{2348DC23-6072-4854-A62F-ABF707799A88}" dt="2023-03-22T16:25:27.395" v="20" actId="6549"/>
          <ac:graphicFrameMkLst>
            <pc:docMk/>
            <pc:sldMk cId="196478862" sldId="435"/>
            <ac:graphicFrameMk id="2" creationId="{CA669818-D246-4797-90B4-DAA18D3F945D}"/>
          </ac:graphicFrameMkLst>
        </pc:graphicFrameChg>
        <pc:picChg chg="mod">
          <ac:chgData name="Miet Vanstreels" userId="49194788-83e6-4d21-b982-fa50ff69ad0a" providerId="ADAL" clId="{2348DC23-6072-4854-A62F-ABF707799A88}" dt="2023-03-22T16:25:46.338" v="40" actId="1076"/>
          <ac:picMkLst>
            <pc:docMk/>
            <pc:sldMk cId="196478862" sldId="435"/>
            <ac:picMk id="3" creationId="{56514AFD-CD6E-9753-99CD-A528045D509B}"/>
          </ac:picMkLst>
        </pc:picChg>
      </pc:sldChg>
      <pc:sldChg chg="delSp add mod">
        <pc:chgData name="Miet Vanstreels" userId="49194788-83e6-4d21-b982-fa50ff69ad0a" providerId="ADAL" clId="{2348DC23-6072-4854-A62F-ABF707799A88}" dt="2023-03-22T16:29:11.545" v="59" actId="478"/>
        <pc:sldMkLst>
          <pc:docMk/>
          <pc:sldMk cId="3869057609" sldId="436"/>
        </pc:sldMkLst>
        <pc:picChg chg="del">
          <ac:chgData name="Miet Vanstreels" userId="49194788-83e6-4d21-b982-fa50ff69ad0a" providerId="ADAL" clId="{2348DC23-6072-4854-A62F-ABF707799A88}" dt="2023-03-22T16:29:11.545" v="59" actId="478"/>
          <ac:picMkLst>
            <pc:docMk/>
            <pc:sldMk cId="3869057609" sldId="436"/>
            <ac:picMk id="3" creationId="{56514AFD-CD6E-9753-99CD-A528045D509B}"/>
          </ac:picMkLst>
        </pc:picChg>
      </pc:sldChg>
      <pc:sldChg chg="add">
        <pc:chgData name="Miet Vanstreels" userId="49194788-83e6-4d21-b982-fa50ff69ad0a" providerId="ADAL" clId="{2348DC23-6072-4854-A62F-ABF707799A88}" dt="2023-03-22T16:28:40.636" v="56"/>
        <pc:sldMkLst>
          <pc:docMk/>
          <pc:sldMk cId="1183531148" sldId="437"/>
        </pc:sldMkLst>
      </pc:sldChg>
      <pc:sldChg chg="delSp add mod">
        <pc:chgData name="Miet Vanstreels" userId="49194788-83e6-4d21-b982-fa50ff69ad0a" providerId="ADAL" clId="{2348DC23-6072-4854-A62F-ABF707799A88}" dt="2023-03-22T16:28:58.418" v="58" actId="478"/>
        <pc:sldMkLst>
          <pc:docMk/>
          <pc:sldMk cId="594993859" sldId="438"/>
        </pc:sldMkLst>
        <pc:spChg chg="del">
          <ac:chgData name="Miet Vanstreels" userId="49194788-83e6-4d21-b982-fa50ff69ad0a" providerId="ADAL" clId="{2348DC23-6072-4854-A62F-ABF707799A88}" dt="2023-03-22T16:28:58.418" v="58" actId="478"/>
          <ac:spMkLst>
            <pc:docMk/>
            <pc:sldMk cId="594993859" sldId="438"/>
            <ac:spMk id="6" creationId="{E4E7CDCB-FD33-4CD9-8C86-A337ABD27971}"/>
          </ac:spMkLst>
        </pc:spChg>
        <pc:spChg chg="del">
          <ac:chgData name="Miet Vanstreels" userId="49194788-83e6-4d21-b982-fa50ff69ad0a" providerId="ADAL" clId="{2348DC23-6072-4854-A62F-ABF707799A88}" dt="2023-03-22T16:28:53.306" v="57" actId="478"/>
          <ac:spMkLst>
            <pc:docMk/>
            <pc:sldMk cId="594993859" sldId="438"/>
            <ac:spMk id="8" creationId="{2595732F-B107-B7A3-B716-6DDD02C37429}"/>
          </ac:spMkLst>
        </pc:spChg>
        <pc:spChg chg="del">
          <ac:chgData name="Miet Vanstreels" userId="49194788-83e6-4d21-b982-fa50ff69ad0a" providerId="ADAL" clId="{2348DC23-6072-4854-A62F-ABF707799A88}" dt="2023-03-22T16:28:53.306" v="57" actId="478"/>
          <ac:spMkLst>
            <pc:docMk/>
            <pc:sldMk cId="594993859" sldId="438"/>
            <ac:spMk id="9" creationId="{1302F8B3-CDF8-A4FA-2848-90E7305812A6}"/>
          </ac:spMkLst>
        </pc:spChg>
        <pc:spChg chg="del">
          <ac:chgData name="Miet Vanstreels" userId="49194788-83e6-4d21-b982-fa50ff69ad0a" providerId="ADAL" clId="{2348DC23-6072-4854-A62F-ABF707799A88}" dt="2023-03-22T16:28:58.418" v="58" actId="478"/>
          <ac:spMkLst>
            <pc:docMk/>
            <pc:sldMk cId="594993859" sldId="438"/>
            <ac:spMk id="11" creationId="{F44D46BA-68F6-03A8-8A3C-CC2DCC251581}"/>
          </ac:spMkLst>
        </pc:spChg>
        <pc:picChg chg="del">
          <ac:chgData name="Miet Vanstreels" userId="49194788-83e6-4d21-b982-fa50ff69ad0a" providerId="ADAL" clId="{2348DC23-6072-4854-A62F-ABF707799A88}" dt="2023-03-22T16:28:53.306" v="57" actId="478"/>
          <ac:picMkLst>
            <pc:docMk/>
            <pc:sldMk cId="594993859" sldId="438"/>
            <ac:picMk id="4" creationId="{F0711E23-8FEB-4D70-BDB6-54B78D7A4C8C}"/>
          </ac:picMkLst>
        </pc:picChg>
      </pc:sldChg>
      <pc:sldChg chg="add">
        <pc:chgData name="Miet Vanstreels" userId="49194788-83e6-4d21-b982-fa50ff69ad0a" providerId="ADAL" clId="{2348DC23-6072-4854-A62F-ABF707799A88}" dt="2023-03-22T16:29:57.137" v="60"/>
        <pc:sldMkLst>
          <pc:docMk/>
          <pc:sldMk cId="275743709" sldId="439"/>
        </pc:sldMkLst>
      </pc:sldChg>
      <pc:sldChg chg="add">
        <pc:chgData name="Miet Vanstreels" userId="49194788-83e6-4d21-b982-fa50ff69ad0a" providerId="ADAL" clId="{2348DC23-6072-4854-A62F-ABF707799A88}" dt="2023-03-22T16:29:57.137" v="60"/>
        <pc:sldMkLst>
          <pc:docMk/>
          <pc:sldMk cId="3703004732" sldId="440"/>
        </pc:sldMkLst>
      </pc:sldChg>
      <pc:sldChg chg="addSp delSp modSp new mod ord">
        <pc:chgData name="Miet Vanstreels" userId="49194788-83e6-4d21-b982-fa50ff69ad0a" providerId="ADAL" clId="{2348DC23-6072-4854-A62F-ABF707799A88}" dt="2023-03-24T10:19:34.774" v="1273" actId="20577"/>
        <pc:sldMkLst>
          <pc:docMk/>
          <pc:sldMk cId="2956945916" sldId="441"/>
        </pc:sldMkLst>
        <pc:spChg chg="add mod">
          <ac:chgData name="Miet Vanstreels" userId="49194788-83e6-4d21-b982-fa50ff69ad0a" providerId="ADAL" clId="{2348DC23-6072-4854-A62F-ABF707799A88}" dt="2023-03-24T10:08:46.771" v="1216" actId="6549"/>
          <ac:spMkLst>
            <pc:docMk/>
            <pc:sldMk cId="2956945916" sldId="441"/>
            <ac:spMk id="2" creationId="{D894DF18-F771-4C7A-51EC-A99732443C4A}"/>
          </ac:spMkLst>
        </pc:spChg>
        <pc:spChg chg="add del mod">
          <ac:chgData name="Miet Vanstreels" userId="49194788-83e6-4d21-b982-fa50ff69ad0a" providerId="ADAL" clId="{2348DC23-6072-4854-A62F-ABF707799A88}" dt="2023-03-24T09:01:51.799" v="646" actId="478"/>
          <ac:spMkLst>
            <pc:docMk/>
            <pc:sldMk cId="2956945916" sldId="441"/>
            <ac:spMk id="3" creationId="{801E20B5-24F9-4548-A78E-92A905ED7F44}"/>
          </ac:spMkLst>
        </pc:spChg>
        <pc:graphicFrameChg chg="add mod modGraphic">
          <ac:chgData name="Miet Vanstreels" userId="49194788-83e6-4d21-b982-fa50ff69ad0a" providerId="ADAL" clId="{2348DC23-6072-4854-A62F-ABF707799A88}" dt="2023-03-24T10:19:34.774" v="1273" actId="20577"/>
          <ac:graphicFrameMkLst>
            <pc:docMk/>
            <pc:sldMk cId="2956945916" sldId="441"/>
            <ac:graphicFrameMk id="4" creationId="{BD4E04C7-CDFA-4F88-EDDC-6375A6844F5C}"/>
          </ac:graphicFrameMkLst>
        </pc:graphicFrameChg>
      </pc:sldChg>
      <pc:sldChg chg="addSp delSp modSp mod ord">
        <pc:chgData name="Miet Vanstreels" userId="49194788-83e6-4d21-b982-fa50ff69ad0a" providerId="ADAL" clId="{2348DC23-6072-4854-A62F-ABF707799A88}" dt="2023-03-24T10:55:39.124" v="1449"/>
        <pc:sldMkLst>
          <pc:docMk/>
          <pc:sldMk cId="587814096" sldId="442"/>
        </pc:sldMkLst>
        <pc:spChg chg="add del mod">
          <ac:chgData name="Miet Vanstreels" userId="49194788-83e6-4d21-b982-fa50ff69ad0a" providerId="ADAL" clId="{2348DC23-6072-4854-A62F-ABF707799A88}" dt="2023-03-22T18:20:28.136" v="384" actId="478"/>
          <ac:spMkLst>
            <pc:docMk/>
            <pc:sldMk cId="587814096" sldId="442"/>
            <ac:spMk id="3" creationId="{4CAA9B6C-B5D9-E4E1-9F1A-85055C20F705}"/>
          </ac:spMkLst>
        </pc:spChg>
        <pc:spChg chg="mod">
          <ac:chgData name="Miet Vanstreels" userId="49194788-83e6-4d21-b982-fa50ff69ad0a" providerId="ADAL" clId="{2348DC23-6072-4854-A62F-ABF707799A88}" dt="2023-03-22T18:25:47.896" v="542" actId="1035"/>
          <ac:spMkLst>
            <pc:docMk/>
            <pc:sldMk cId="587814096" sldId="442"/>
            <ac:spMk id="8" creationId="{F8F2D5E8-A9FF-9FE4-6C29-4FA14067D363}"/>
          </ac:spMkLst>
        </pc:spChg>
        <pc:spChg chg="mod">
          <ac:chgData name="Miet Vanstreels" userId="49194788-83e6-4d21-b982-fa50ff69ad0a" providerId="ADAL" clId="{2348DC23-6072-4854-A62F-ABF707799A88}" dt="2023-03-22T18:25:41.655" v="536" actId="1036"/>
          <ac:spMkLst>
            <pc:docMk/>
            <pc:sldMk cId="587814096" sldId="442"/>
            <ac:spMk id="9" creationId="{D9633B9E-9230-4D0F-CC2A-AD89FF9C4CA0}"/>
          </ac:spMkLst>
        </pc:spChg>
        <pc:graphicFrameChg chg="mod modGraphic">
          <ac:chgData name="Miet Vanstreels" userId="49194788-83e6-4d21-b982-fa50ff69ad0a" providerId="ADAL" clId="{2348DC23-6072-4854-A62F-ABF707799A88}" dt="2023-03-24T10:55:39.124" v="1449"/>
          <ac:graphicFrameMkLst>
            <pc:docMk/>
            <pc:sldMk cId="587814096" sldId="442"/>
            <ac:graphicFrameMk id="5" creationId="{00C27909-65E5-9D6F-71CA-EDAAB8458701}"/>
          </ac:graphicFrameMkLst>
        </pc:graphicFrameChg>
        <pc:graphicFrameChg chg="del">
          <ac:chgData name="Miet Vanstreels" userId="49194788-83e6-4d21-b982-fa50ff69ad0a" providerId="ADAL" clId="{2348DC23-6072-4854-A62F-ABF707799A88}" dt="2023-03-22T18:20:23.631" v="383" actId="478"/>
          <ac:graphicFrameMkLst>
            <pc:docMk/>
            <pc:sldMk cId="587814096" sldId="442"/>
            <ac:graphicFrameMk id="6" creationId="{CCE288D3-61A6-7F51-2315-60E0E1A4C762}"/>
          </ac:graphicFrameMkLst>
        </pc:graphicFrameChg>
      </pc:sldChg>
      <pc:sldChg chg="addSp modSp add mod">
        <pc:chgData name="Miet Vanstreels" userId="49194788-83e6-4d21-b982-fa50ff69ad0a" providerId="ADAL" clId="{2348DC23-6072-4854-A62F-ABF707799A88}" dt="2023-03-24T10:42:03.552" v="1356" actId="20577"/>
        <pc:sldMkLst>
          <pc:docMk/>
          <pc:sldMk cId="1306253442" sldId="443"/>
        </pc:sldMkLst>
        <pc:spChg chg="add mod">
          <ac:chgData name="Miet Vanstreels" userId="49194788-83e6-4d21-b982-fa50ff69ad0a" providerId="ADAL" clId="{2348DC23-6072-4854-A62F-ABF707799A88}" dt="2023-03-24T10:39:31.403" v="1302" actId="1076"/>
          <ac:spMkLst>
            <pc:docMk/>
            <pc:sldMk cId="1306253442" sldId="443"/>
            <ac:spMk id="6" creationId="{E3581340-7151-CBA2-07D8-46F906BA7F96}"/>
          </ac:spMkLst>
        </pc:spChg>
        <pc:spChg chg="add mod">
          <ac:chgData name="Miet Vanstreels" userId="49194788-83e6-4d21-b982-fa50ff69ad0a" providerId="ADAL" clId="{2348DC23-6072-4854-A62F-ABF707799A88}" dt="2023-03-24T10:40:19.536" v="1324" actId="6549"/>
          <ac:spMkLst>
            <pc:docMk/>
            <pc:sldMk cId="1306253442" sldId="443"/>
            <ac:spMk id="10" creationId="{CF97DF8F-E923-1EEF-1D75-DD8DC8561E80}"/>
          </ac:spMkLst>
        </pc:spChg>
        <pc:spChg chg="add mod">
          <ac:chgData name="Miet Vanstreels" userId="49194788-83e6-4d21-b982-fa50ff69ad0a" providerId="ADAL" clId="{2348DC23-6072-4854-A62F-ABF707799A88}" dt="2023-03-24T10:40:58.757" v="1343" actId="6549"/>
          <ac:spMkLst>
            <pc:docMk/>
            <pc:sldMk cId="1306253442" sldId="443"/>
            <ac:spMk id="12" creationId="{F757B55D-8052-9CEE-871E-2C69241EDFFA}"/>
          </ac:spMkLst>
        </pc:spChg>
        <pc:spChg chg="add mod">
          <ac:chgData name="Miet Vanstreels" userId="49194788-83e6-4d21-b982-fa50ff69ad0a" providerId="ADAL" clId="{2348DC23-6072-4854-A62F-ABF707799A88}" dt="2023-03-24T10:42:03.552" v="1356" actId="20577"/>
          <ac:spMkLst>
            <pc:docMk/>
            <pc:sldMk cId="1306253442" sldId="443"/>
            <ac:spMk id="13" creationId="{2C2B22BE-395C-ABE6-792E-0C1B525FC2AD}"/>
          </ac:spMkLst>
        </pc:spChg>
        <pc:spChg chg="add mod">
          <ac:chgData name="Miet Vanstreels" userId="49194788-83e6-4d21-b982-fa50ff69ad0a" providerId="ADAL" clId="{2348DC23-6072-4854-A62F-ABF707799A88}" dt="2023-03-24T10:41:38.746" v="1353"/>
          <ac:spMkLst>
            <pc:docMk/>
            <pc:sldMk cId="1306253442" sldId="443"/>
            <ac:spMk id="14" creationId="{0B29A9F9-BE73-9C83-FA59-0247101130BC}"/>
          </ac:spMkLst>
        </pc:spChg>
      </pc:sldChg>
      <pc:sldChg chg="modSp add mod">
        <pc:chgData name="Miet Vanstreels" userId="49194788-83e6-4d21-b982-fa50ff69ad0a" providerId="ADAL" clId="{2348DC23-6072-4854-A62F-ABF707799A88}" dt="2023-03-24T10:45:06.541" v="1373" actId="404"/>
        <pc:sldMkLst>
          <pc:docMk/>
          <pc:sldMk cId="699044923" sldId="444"/>
        </pc:sldMkLst>
        <pc:spChg chg="mod">
          <ac:chgData name="Miet Vanstreels" userId="49194788-83e6-4d21-b982-fa50ff69ad0a" providerId="ADAL" clId="{2348DC23-6072-4854-A62F-ABF707799A88}" dt="2023-03-24T10:45:06.541" v="1373" actId="404"/>
          <ac:spMkLst>
            <pc:docMk/>
            <pc:sldMk cId="699044923" sldId="444"/>
            <ac:spMk id="5" creationId="{3634750B-BA36-6D04-E3A1-1E97AD3EBF9E}"/>
          </ac:spMkLst>
        </pc:spChg>
      </pc:sldChg>
      <pc:sldChg chg="addSp modSp new mod">
        <pc:chgData name="Miet Vanstreels" userId="49194788-83e6-4d21-b982-fa50ff69ad0a" providerId="ADAL" clId="{2348DC23-6072-4854-A62F-ABF707799A88}" dt="2023-03-24T10:48:09.510" v="1417" actId="20577"/>
        <pc:sldMkLst>
          <pc:docMk/>
          <pc:sldMk cId="3647452425" sldId="445"/>
        </pc:sldMkLst>
        <pc:spChg chg="add mod">
          <ac:chgData name="Miet Vanstreels" userId="49194788-83e6-4d21-b982-fa50ff69ad0a" providerId="ADAL" clId="{2348DC23-6072-4854-A62F-ABF707799A88}" dt="2023-03-24T10:48:09.510" v="1417" actId="20577"/>
          <ac:spMkLst>
            <pc:docMk/>
            <pc:sldMk cId="3647452425" sldId="445"/>
            <ac:spMk id="2" creationId="{455ED85A-83C2-9665-0C28-11678A131F34}"/>
          </ac:spMkLst>
        </pc:spChg>
      </pc:sldChg>
      <pc:sldChg chg="add del">
        <pc:chgData name="Miet Vanstreels" userId="49194788-83e6-4d21-b982-fa50ff69ad0a" providerId="ADAL" clId="{2348DC23-6072-4854-A62F-ABF707799A88}" dt="2023-03-24T10:51:11.669" v="1419" actId="47"/>
        <pc:sldMkLst>
          <pc:docMk/>
          <pc:sldMk cId="968491332" sldId="446"/>
        </pc:sldMkLst>
      </pc:sldChg>
      <pc:sldChg chg="modSp add mod">
        <pc:chgData name="Miet Vanstreels" userId="49194788-83e6-4d21-b982-fa50ff69ad0a" providerId="ADAL" clId="{2348DC23-6072-4854-A62F-ABF707799A88}" dt="2023-03-24T10:56:46.360" v="1458" actId="20577"/>
        <pc:sldMkLst>
          <pc:docMk/>
          <pc:sldMk cId="4076006953" sldId="446"/>
        </pc:sldMkLst>
        <pc:spChg chg="mod">
          <ac:chgData name="Miet Vanstreels" userId="49194788-83e6-4d21-b982-fa50ff69ad0a" providerId="ADAL" clId="{2348DC23-6072-4854-A62F-ABF707799A88}" dt="2023-03-24T10:56:46.360" v="1458" actId="20577"/>
          <ac:spMkLst>
            <pc:docMk/>
            <pc:sldMk cId="4076006953" sldId="446"/>
            <ac:spMk id="9" creationId="{D9633B9E-9230-4D0F-CC2A-AD89FF9C4CA0}"/>
          </ac:spMkLst>
        </pc:spChg>
        <pc:graphicFrameChg chg="mod ord modGraphic">
          <ac:chgData name="Miet Vanstreels" userId="49194788-83e6-4d21-b982-fa50ff69ad0a" providerId="ADAL" clId="{2348DC23-6072-4854-A62F-ABF707799A88}" dt="2023-03-24T10:54:31.588" v="1447" actId="14734"/>
          <ac:graphicFrameMkLst>
            <pc:docMk/>
            <pc:sldMk cId="4076006953" sldId="446"/>
            <ac:graphicFrameMk id="5" creationId="{00C27909-65E5-9D6F-71CA-EDAAB8458701}"/>
          </ac:graphicFrameMkLst>
        </pc:graphicFrameChg>
      </pc:sldChg>
    </pc:docChg>
  </pc:docChgLst>
  <pc:docChgLst>
    <pc:chgData name="Nurgazina Jamilya" userId="91a43a91-0efa-46dd-9b89-b225794b8a0a" providerId="ADAL" clId="{F78A0C0B-C16C-4655-B804-1DA4F3DB25F3}"/>
    <pc:docChg chg="custSel modSld">
      <pc:chgData name="Nurgazina Jamilya" userId="91a43a91-0efa-46dd-9b89-b225794b8a0a" providerId="ADAL" clId="{F78A0C0B-C16C-4655-B804-1DA4F3DB25F3}" dt="2022-12-14T15:52:15.973" v="102" actId="14734"/>
      <pc:docMkLst>
        <pc:docMk/>
      </pc:docMkLst>
      <pc:sldChg chg="modSp mod">
        <pc:chgData name="Nurgazina Jamilya" userId="91a43a91-0efa-46dd-9b89-b225794b8a0a" providerId="ADAL" clId="{F78A0C0B-C16C-4655-B804-1DA4F3DB25F3}" dt="2022-12-14T15:52:15.973" v="102" actId="14734"/>
        <pc:sldMkLst>
          <pc:docMk/>
          <pc:sldMk cId="3091250374" sldId="388"/>
        </pc:sldMkLst>
        <pc:spChg chg="mod">
          <ac:chgData name="Nurgazina Jamilya" userId="91a43a91-0efa-46dd-9b89-b225794b8a0a" providerId="ADAL" clId="{F78A0C0B-C16C-4655-B804-1DA4F3DB25F3}" dt="2022-12-14T15:48:56.790" v="7" actId="20577"/>
          <ac:spMkLst>
            <pc:docMk/>
            <pc:sldMk cId="3091250374" sldId="388"/>
            <ac:spMk id="4" creationId="{3FF06533-9820-460E-88BA-774F02FB7ACA}"/>
          </ac:spMkLst>
        </pc:spChg>
        <pc:graphicFrameChg chg="mod modGraphic">
          <ac:chgData name="Nurgazina Jamilya" userId="91a43a91-0efa-46dd-9b89-b225794b8a0a" providerId="ADAL" clId="{F78A0C0B-C16C-4655-B804-1DA4F3DB25F3}" dt="2022-12-14T15:52:15.973" v="102" actId="14734"/>
          <ac:graphicFrameMkLst>
            <pc:docMk/>
            <pc:sldMk cId="3091250374" sldId="388"/>
            <ac:graphicFrameMk id="3" creationId="{4EB22715-CACA-4FDB-BD9A-E7161F5804CF}"/>
          </ac:graphicFrameMkLst>
        </pc:graphicFrameChg>
      </pc:sldChg>
    </pc:docChg>
  </pc:docChgLst>
  <pc:docChgLst>
    <pc:chgData name="Miet Vanstreels" userId="49194788-83e6-4d21-b982-fa50ff69ad0a" providerId="ADAL" clId="{1E7E5510-2187-4314-8DC2-DB5B3A6F709D}"/>
    <pc:docChg chg="custSel delSld modSld delMainMaster modSection">
      <pc:chgData name="Miet Vanstreels" userId="49194788-83e6-4d21-b982-fa50ff69ad0a" providerId="ADAL" clId="{1E7E5510-2187-4314-8DC2-DB5B3A6F709D}" dt="2023-04-21T09:20:47.679" v="162" actId="47"/>
      <pc:docMkLst>
        <pc:docMk/>
      </pc:docMkLst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3707055281" sldId="383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1381745138" sldId="401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4067765855" sldId="402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1696684130" sldId="420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4016782998" sldId="422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2743805630" sldId="423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317395520" sldId="426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594993859" sldId="438"/>
        </pc:sldMkLst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3647452425" sldId="445"/>
        </pc:sldMkLst>
      </pc:sldChg>
      <pc:sldChg chg="addSp delSp modSp mod">
        <pc:chgData name="Miet Vanstreels" userId="49194788-83e6-4d21-b982-fa50ff69ad0a" providerId="ADAL" clId="{1E7E5510-2187-4314-8DC2-DB5B3A6F709D}" dt="2023-04-21T09:20:20.029" v="161" actId="1036"/>
        <pc:sldMkLst>
          <pc:docMk/>
          <pc:sldMk cId="1661817514" sldId="448"/>
        </pc:sldMkLst>
        <pc:spChg chg="add mod">
          <ac:chgData name="Miet Vanstreels" userId="49194788-83e6-4d21-b982-fa50ff69ad0a" providerId="ADAL" clId="{1E7E5510-2187-4314-8DC2-DB5B3A6F709D}" dt="2023-04-21T09:19:42.441" v="133" actId="20577"/>
          <ac:spMkLst>
            <pc:docMk/>
            <pc:sldMk cId="1661817514" sldId="448"/>
            <ac:spMk id="2" creationId="{5A58C42E-3F82-21CD-995C-DAF3AE176DDE}"/>
          </ac:spMkLst>
        </pc:spChg>
        <pc:spChg chg="mod">
          <ac:chgData name="Miet Vanstreels" userId="49194788-83e6-4d21-b982-fa50ff69ad0a" providerId="ADAL" clId="{1E7E5510-2187-4314-8DC2-DB5B3A6F709D}" dt="2023-04-21T09:20:20.029" v="161" actId="1036"/>
          <ac:spMkLst>
            <pc:docMk/>
            <pc:sldMk cId="1661817514" sldId="448"/>
            <ac:spMk id="3" creationId="{F938AA96-C07E-A396-FC44-D2EFDA2A8A4B}"/>
          </ac:spMkLst>
        </pc:spChg>
        <pc:spChg chg="mod">
          <ac:chgData name="Miet Vanstreels" userId="49194788-83e6-4d21-b982-fa50ff69ad0a" providerId="ADAL" clId="{1E7E5510-2187-4314-8DC2-DB5B3A6F709D}" dt="2023-04-21T09:20:20.029" v="161" actId="1036"/>
          <ac:spMkLst>
            <pc:docMk/>
            <pc:sldMk cId="1661817514" sldId="448"/>
            <ac:spMk id="4" creationId="{C01F0F45-7DB1-F007-9E18-05007C779C42}"/>
          </ac:spMkLst>
        </pc:spChg>
        <pc:spChg chg="mod">
          <ac:chgData name="Miet Vanstreels" userId="49194788-83e6-4d21-b982-fa50ff69ad0a" providerId="ADAL" clId="{1E7E5510-2187-4314-8DC2-DB5B3A6F709D}" dt="2023-04-21T09:17:33.387" v="90" actId="6549"/>
          <ac:spMkLst>
            <pc:docMk/>
            <pc:sldMk cId="1661817514" sldId="448"/>
            <ac:spMk id="5" creationId="{11455DBF-20B5-C58B-2514-4C40876D0929}"/>
          </ac:spMkLst>
        </pc:spChg>
        <pc:spChg chg="del">
          <ac:chgData name="Miet Vanstreels" userId="49194788-83e6-4d21-b982-fa50ff69ad0a" providerId="ADAL" clId="{1E7E5510-2187-4314-8DC2-DB5B3A6F709D}" dt="2023-04-21T09:14:00.296" v="3" actId="478"/>
          <ac:spMkLst>
            <pc:docMk/>
            <pc:sldMk cId="1661817514" sldId="448"/>
            <ac:spMk id="6" creationId="{FA853E07-4CC5-DE30-928A-5B6FF20A3CDA}"/>
          </ac:spMkLst>
        </pc:spChg>
        <pc:spChg chg="del">
          <ac:chgData name="Miet Vanstreels" userId="49194788-83e6-4d21-b982-fa50ff69ad0a" providerId="ADAL" clId="{1E7E5510-2187-4314-8DC2-DB5B3A6F709D}" dt="2023-04-21T09:14:00.296" v="3" actId="478"/>
          <ac:spMkLst>
            <pc:docMk/>
            <pc:sldMk cId="1661817514" sldId="448"/>
            <ac:spMk id="8" creationId="{3D58ED00-37F6-8F9D-E5D8-2F32E2553677}"/>
          </ac:spMkLst>
        </pc:spChg>
        <pc:spChg chg="mod">
          <ac:chgData name="Miet Vanstreels" userId="49194788-83e6-4d21-b982-fa50ff69ad0a" providerId="ADAL" clId="{1E7E5510-2187-4314-8DC2-DB5B3A6F709D}" dt="2023-04-21T09:19:51.406" v="134" actId="208"/>
          <ac:spMkLst>
            <pc:docMk/>
            <pc:sldMk cId="1661817514" sldId="448"/>
            <ac:spMk id="10" creationId="{57843824-7F5C-EAC0-32CE-8F4C03B94E55}"/>
          </ac:spMkLst>
        </pc:spChg>
        <pc:picChg chg="del mod">
          <ac:chgData name="Miet Vanstreels" userId="49194788-83e6-4d21-b982-fa50ff69ad0a" providerId="ADAL" clId="{1E7E5510-2187-4314-8DC2-DB5B3A6F709D}" dt="2023-04-21T09:14:00.296" v="3" actId="478"/>
          <ac:picMkLst>
            <pc:docMk/>
            <pc:sldMk cId="1661817514" sldId="448"/>
            <ac:picMk id="7" creationId="{B1381185-A63C-7ADB-55C9-1DEB4B0DF367}"/>
          </ac:picMkLst>
        </pc:picChg>
      </pc:sldChg>
      <pc:sldChg chg="del">
        <pc:chgData name="Miet Vanstreels" userId="49194788-83e6-4d21-b982-fa50ff69ad0a" providerId="ADAL" clId="{1E7E5510-2187-4314-8DC2-DB5B3A6F709D}" dt="2023-04-21T09:20:47.679" v="162" actId="47"/>
        <pc:sldMkLst>
          <pc:docMk/>
          <pc:sldMk cId="2389352240" sldId="449"/>
        </pc:sldMkLst>
      </pc:sldChg>
      <pc:sldMasterChg chg="del delSldLayout">
        <pc:chgData name="Miet Vanstreels" userId="49194788-83e6-4d21-b982-fa50ff69ad0a" providerId="ADAL" clId="{1E7E5510-2187-4314-8DC2-DB5B3A6F709D}" dt="2023-04-21T09:20:47.679" v="162" actId="47"/>
        <pc:sldMasterMkLst>
          <pc:docMk/>
          <pc:sldMasterMk cId="3522794536" sldId="2147483677"/>
        </pc:sldMasterMkLst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3252036365" sldId="2147483678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24077274" sldId="2147483679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3441813996" sldId="2147483680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716396411" sldId="2147483681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1780765435" sldId="2147483682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615266058" sldId="2147483683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4030182153" sldId="2147483684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295800771" sldId="2147483685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3205005533" sldId="2147483686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1482292191" sldId="2147483687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46337955" sldId="2147483688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136784941" sldId="2147483689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2883820875" sldId="2147483690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2133477076" sldId="2147483691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75022630" sldId="2147483692"/>
          </pc:sldLayoutMkLst>
        </pc:sldLayoutChg>
        <pc:sldLayoutChg chg="del">
          <pc:chgData name="Miet Vanstreels" userId="49194788-83e6-4d21-b982-fa50ff69ad0a" providerId="ADAL" clId="{1E7E5510-2187-4314-8DC2-DB5B3A6F709D}" dt="2023-04-21T09:20:47.679" v="162" actId="47"/>
          <pc:sldLayoutMkLst>
            <pc:docMk/>
            <pc:sldMasterMk cId="3522794536" sldId="2147483677"/>
            <pc:sldLayoutMk cId="3344304398" sldId="2147483693"/>
          </pc:sldLayoutMkLst>
        </pc:sldLayoutChg>
      </pc:sldMasterChg>
    </pc:docChg>
  </pc:docChgLst>
  <pc:docChgLst>
    <pc:chgData name="Miet Vanstreels" userId="49194788-83e6-4d21-b982-fa50ff69ad0a" providerId="ADAL" clId="{16F74C8F-9967-4408-9D3E-316E763F839D}"/>
    <pc:docChg chg="custSel addSld modSld sldOrd modSection">
      <pc:chgData name="Miet Vanstreels" userId="49194788-83e6-4d21-b982-fa50ff69ad0a" providerId="ADAL" clId="{16F74C8F-9967-4408-9D3E-316E763F839D}" dt="2023-03-08T14:45:27.809" v="426" actId="1076"/>
      <pc:docMkLst>
        <pc:docMk/>
      </pc:docMkLst>
      <pc:sldChg chg="ord">
        <pc:chgData name="Miet Vanstreels" userId="49194788-83e6-4d21-b982-fa50ff69ad0a" providerId="ADAL" clId="{16F74C8F-9967-4408-9D3E-316E763F839D}" dt="2023-02-23T14:00:08.054" v="13"/>
        <pc:sldMkLst>
          <pc:docMk/>
          <pc:sldMk cId="3433913685" sldId="259"/>
        </pc:sldMkLst>
      </pc:sldChg>
      <pc:sldChg chg="ord">
        <pc:chgData name="Miet Vanstreels" userId="49194788-83e6-4d21-b982-fa50ff69ad0a" providerId="ADAL" clId="{16F74C8F-9967-4408-9D3E-316E763F839D}" dt="2023-02-23T14:00:45.529" v="15"/>
        <pc:sldMkLst>
          <pc:docMk/>
          <pc:sldMk cId="3091250374" sldId="388"/>
        </pc:sldMkLst>
      </pc:sldChg>
      <pc:sldChg chg="modSp">
        <pc:chgData name="Miet Vanstreels" userId="49194788-83e6-4d21-b982-fa50ff69ad0a" providerId="ADAL" clId="{16F74C8F-9967-4408-9D3E-316E763F839D}" dt="2023-03-08T13:56:02.757" v="414"/>
        <pc:sldMkLst>
          <pc:docMk/>
          <pc:sldMk cId="3115748941" sldId="393"/>
        </pc:sldMkLst>
        <pc:graphicFrameChg chg="mod">
          <ac:chgData name="Miet Vanstreels" userId="49194788-83e6-4d21-b982-fa50ff69ad0a" providerId="ADAL" clId="{16F74C8F-9967-4408-9D3E-316E763F839D}" dt="2023-03-08T13:56:02.741" v="403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41" v="404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05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06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07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08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09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10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11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12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13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16F74C8F-9967-4408-9D3E-316E763F839D}" dt="2023-03-08T13:56:02.757" v="414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modSp mod">
        <pc:chgData name="Miet Vanstreels" userId="49194788-83e6-4d21-b982-fa50ff69ad0a" providerId="ADAL" clId="{16F74C8F-9967-4408-9D3E-316E763F839D}" dt="2023-03-07T17:57:04.137" v="402" actId="207"/>
        <pc:sldMkLst>
          <pc:docMk/>
          <pc:sldMk cId="1879290844" sldId="398"/>
        </pc:sldMkLst>
        <pc:graphicFrameChg chg="modGraphic">
          <ac:chgData name="Miet Vanstreels" userId="49194788-83e6-4d21-b982-fa50ff69ad0a" providerId="ADAL" clId="{16F74C8F-9967-4408-9D3E-316E763F839D}" dt="2023-03-07T17:57:04.137" v="402" actId="207"/>
          <ac:graphicFrameMkLst>
            <pc:docMk/>
            <pc:sldMk cId="1879290844" sldId="398"/>
            <ac:graphicFrameMk id="2" creationId="{CA669818-D246-4797-90B4-DAA18D3F945D}"/>
          </ac:graphicFrameMkLst>
        </pc:graphicFrameChg>
      </pc:sldChg>
      <pc:sldChg chg="modSp mod">
        <pc:chgData name="Miet Vanstreels" userId="49194788-83e6-4d21-b982-fa50ff69ad0a" providerId="ADAL" clId="{16F74C8F-9967-4408-9D3E-316E763F839D}" dt="2023-03-08T14:44:05.782" v="420" actId="14100"/>
        <pc:sldMkLst>
          <pc:docMk/>
          <pc:sldMk cId="1381745138" sldId="401"/>
        </pc:sldMkLst>
        <pc:picChg chg="mod">
          <ac:chgData name="Miet Vanstreels" userId="49194788-83e6-4d21-b982-fa50ff69ad0a" providerId="ADAL" clId="{16F74C8F-9967-4408-9D3E-316E763F839D}" dt="2023-03-08T14:44:05.782" v="420" actId="14100"/>
          <ac:picMkLst>
            <pc:docMk/>
            <pc:sldMk cId="1381745138" sldId="401"/>
            <ac:picMk id="4" creationId="{0A74DE62-9BE5-4AE4-A52F-868AC7F1ADF7}"/>
          </ac:picMkLst>
        </pc:picChg>
        <pc:picChg chg="mod">
          <ac:chgData name="Miet Vanstreels" userId="49194788-83e6-4d21-b982-fa50ff69ad0a" providerId="ADAL" clId="{16F74C8F-9967-4408-9D3E-316E763F839D}" dt="2023-03-08T14:43:55.334" v="418" actId="14100"/>
          <ac:picMkLst>
            <pc:docMk/>
            <pc:sldMk cId="1381745138" sldId="401"/>
            <ac:picMk id="10" creationId="{27DA1A58-13A2-4195-BC08-09CB9D6E918C}"/>
          </ac:picMkLst>
        </pc:picChg>
      </pc:sldChg>
      <pc:sldChg chg="modSp mod">
        <pc:chgData name="Miet Vanstreels" userId="49194788-83e6-4d21-b982-fa50ff69ad0a" providerId="ADAL" clId="{16F74C8F-9967-4408-9D3E-316E763F839D}" dt="2023-03-08T14:45:27.809" v="426" actId="1076"/>
        <pc:sldMkLst>
          <pc:docMk/>
          <pc:sldMk cId="4067765855" sldId="402"/>
        </pc:sldMkLst>
        <pc:picChg chg="mod">
          <ac:chgData name="Miet Vanstreels" userId="49194788-83e6-4d21-b982-fa50ff69ad0a" providerId="ADAL" clId="{16F74C8F-9967-4408-9D3E-316E763F839D}" dt="2023-03-08T14:45:27.809" v="426" actId="1076"/>
          <ac:picMkLst>
            <pc:docMk/>
            <pc:sldMk cId="4067765855" sldId="402"/>
            <ac:picMk id="3" creationId="{FFACD091-3592-48A2-93EC-786D829E6165}"/>
          </ac:picMkLst>
        </pc:picChg>
        <pc:picChg chg="mod">
          <ac:chgData name="Miet Vanstreels" userId="49194788-83e6-4d21-b982-fa50ff69ad0a" providerId="ADAL" clId="{16F74C8F-9967-4408-9D3E-316E763F839D}" dt="2023-03-08T14:45:08.697" v="422" actId="14100"/>
          <ac:picMkLst>
            <pc:docMk/>
            <pc:sldMk cId="4067765855" sldId="402"/>
            <ac:picMk id="1026" creationId="{2A82A990-BE18-4419-9261-1A46D106CBFA}"/>
          </ac:picMkLst>
        </pc:picChg>
      </pc:sldChg>
      <pc:sldChg chg="addSp modSp new mod">
        <pc:chgData name="Miet Vanstreels" userId="49194788-83e6-4d21-b982-fa50ff69ad0a" providerId="ADAL" clId="{16F74C8F-9967-4408-9D3E-316E763F839D}" dt="2023-02-24T13:11:28.972" v="30" actId="14100"/>
        <pc:sldMkLst>
          <pc:docMk/>
          <pc:sldMk cId="3633533050" sldId="407"/>
        </pc:sldMkLst>
        <pc:picChg chg="add mod">
          <ac:chgData name="Miet Vanstreels" userId="49194788-83e6-4d21-b982-fa50ff69ad0a" providerId="ADAL" clId="{16F74C8F-9967-4408-9D3E-316E763F839D}" dt="2023-02-24T13:11:28.972" v="30" actId="14100"/>
          <ac:picMkLst>
            <pc:docMk/>
            <pc:sldMk cId="3633533050" sldId="407"/>
            <ac:picMk id="3" creationId="{678326E4-4302-C440-0F2C-2A34E810B1FD}"/>
          </ac:picMkLst>
        </pc:picChg>
      </pc:sldChg>
      <pc:sldChg chg="addSp new mod">
        <pc:chgData name="Miet Vanstreels" userId="49194788-83e6-4d21-b982-fa50ff69ad0a" providerId="ADAL" clId="{16F74C8F-9967-4408-9D3E-316E763F839D}" dt="2023-02-24T13:16:13.026" v="32" actId="22"/>
        <pc:sldMkLst>
          <pc:docMk/>
          <pc:sldMk cId="2365399132" sldId="408"/>
        </pc:sldMkLst>
        <pc:picChg chg="add">
          <ac:chgData name="Miet Vanstreels" userId="49194788-83e6-4d21-b982-fa50ff69ad0a" providerId="ADAL" clId="{16F74C8F-9967-4408-9D3E-316E763F839D}" dt="2023-02-24T13:16:13.026" v="32" actId="22"/>
          <ac:picMkLst>
            <pc:docMk/>
            <pc:sldMk cId="2365399132" sldId="408"/>
            <ac:picMk id="3" creationId="{4F272A0F-164E-1F46-8DA6-85EE01A14434}"/>
          </ac:picMkLst>
        </pc:picChg>
      </pc:sldChg>
      <pc:sldChg chg="addSp modSp new mod">
        <pc:chgData name="Miet Vanstreels" userId="49194788-83e6-4d21-b982-fa50ff69ad0a" providerId="ADAL" clId="{16F74C8F-9967-4408-9D3E-316E763F839D}" dt="2023-02-24T13:45:05.633" v="160" actId="1076"/>
        <pc:sldMkLst>
          <pc:docMk/>
          <pc:sldMk cId="2568490544" sldId="409"/>
        </pc:sldMkLst>
        <pc:picChg chg="add mod">
          <ac:chgData name="Miet Vanstreels" userId="49194788-83e6-4d21-b982-fa50ff69ad0a" providerId="ADAL" clId="{16F74C8F-9967-4408-9D3E-316E763F839D}" dt="2023-02-24T13:45:05.633" v="160" actId="1076"/>
          <ac:picMkLst>
            <pc:docMk/>
            <pc:sldMk cId="2568490544" sldId="409"/>
            <ac:picMk id="3" creationId="{34FA6F72-AED9-2BC9-9F77-92DE39E68C01}"/>
          </ac:picMkLst>
        </pc:picChg>
      </pc:sldChg>
      <pc:sldChg chg="addSp modSp new mod ord">
        <pc:chgData name="Miet Vanstreels" userId="49194788-83e6-4d21-b982-fa50ff69ad0a" providerId="ADAL" clId="{16F74C8F-9967-4408-9D3E-316E763F839D}" dt="2023-02-24T13:40:22.231" v="157"/>
        <pc:sldMkLst>
          <pc:docMk/>
          <pc:sldMk cId="255855895" sldId="410"/>
        </pc:sldMkLst>
        <pc:picChg chg="add mod">
          <ac:chgData name="Miet Vanstreels" userId="49194788-83e6-4d21-b982-fa50ff69ad0a" providerId="ADAL" clId="{16F74C8F-9967-4408-9D3E-316E763F839D}" dt="2023-02-24T13:40:06.573" v="155" actId="1076"/>
          <ac:picMkLst>
            <pc:docMk/>
            <pc:sldMk cId="255855895" sldId="410"/>
            <ac:picMk id="3" creationId="{043C33FE-3711-CF9E-1FA9-1381B1489433}"/>
          </ac:picMkLst>
        </pc:picChg>
      </pc:sldChg>
    </pc:docChg>
  </pc:docChgLst>
  <pc:docChgLst>
    <pc:chgData name="Miet Vanstreels" userId="49194788-83e6-4d21-b982-fa50ff69ad0a" providerId="ADAL" clId="{E1C485C6-0178-4CC0-8D1C-B5251CD9F861}"/>
    <pc:docChg chg="undo custSel addSld delSld modSld sldOrd modSection">
      <pc:chgData name="Miet Vanstreels" userId="49194788-83e6-4d21-b982-fa50ff69ad0a" providerId="ADAL" clId="{E1C485C6-0178-4CC0-8D1C-B5251CD9F861}" dt="2023-01-24T14:20:56.124" v="2275" actId="47"/>
      <pc:docMkLst>
        <pc:docMk/>
      </pc:docMkLst>
      <pc:sldChg chg="modSp add mod">
        <pc:chgData name="Miet Vanstreels" userId="49194788-83e6-4d21-b982-fa50ff69ad0a" providerId="ADAL" clId="{E1C485C6-0178-4CC0-8D1C-B5251CD9F861}" dt="2023-01-24T14:20:43.398" v="2274" actId="207"/>
        <pc:sldMkLst>
          <pc:docMk/>
          <pc:sldMk cId="3433913685" sldId="259"/>
        </pc:sldMkLst>
        <pc:spChg chg="mod">
          <ac:chgData name="Miet Vanstreels" userId="49194788-83e6-4d21-b982-fa50ff69ad0a" providerId="ADAL" clId="{E1C485C6-0178-4CC0-8D1C-B5251CD9F861}" dt="2023-01-24T14:20:43.398" v="2274" actId="207"/>
          <ac:spMkLst>
            <pc:docMk/>
            <pc:sldMk cId="3433913685" sldId="259"/>
            <ac:spMk id="3" creationId="{3090DEE1-C538-3046-D4ED-661E988293C8}"/>
          </ac:spMkLst>
        </pc:spChg>
      </pc:sldChg>
      <pc:sldChg chg="del">
        <pc:chgData name="Miet Vanstreels" userId="49194788-83e6-4d21-b982-fa50ff69ad0a" providerId="ADAL" clId="{E1C485C6-0178-4CC0-8D1C-B5251CD9F861}" dt="2023-01-23T12:27:31.946" v="2258" actId="47"/>
        <pc:sldMkLst>
          <pc:docMk/>
          <pc:sldMk cId="702869209" sldId="267"/>
        </pc:sldMkLst>
      </pc:sldChg>
      <pc:sldChg chg="addSp delSp modSp mod ord">
        <pc:chgData name="Miet Vanstreels" userId="49194788-83e6-4d21-b982-fa50ff69ad0a" providerId="ADAL" clId="{E1C485C6-0178-4CC0-8D1C-B5251CD9F861}" dt="2023-01-09T09:51:41.992" v="405" actId="6549"/>
        <pc:sldMkLst>
          <pc:docMk/>
          <pc:sldMk cId="3707055281" sldId="383"/>
        </pc:sldMkLst>
        <pc:spChg chg="mod">
          <ac:chgData name="Miet Vanstreels" userId="49194788-83e6-4d21-b982-fa50ff69ad0a" providerId="ADAL" clId="{E1C485C6-0178-4CC0-8D1C-B5251CD9F861}" dt="2023-01-09T09:51:07.442" v="356" actId="1076"/>
          <ac:spMkLst>
            <pc:docMk/>
            <pc:sldMk cId="3707055281" sldId="383"/>
            <ac:spMk id="2" creationId="{C8CC9527-4865-4B42-88F2-DCFAE4EB8E57}"/>
          </ac:spMkLst>
        </pc:spChg>
        <pc:spChg chg="mod">
          <ac:chgData name="Miet Vanstreels" userId="49194788-83e6-4d21-b982-fa50ff69ad0a" providerId="ADAL" clId="{E1C485C6-0178-4CC0-8D1C-B5251CD9F861}" dt="2023-01-09T09:50:14.804" v="307" actId="20577"/>
          <ac:spMkLst>
            <pc:docMk/>
            <pc:sldMk cId="3707055281" sldId="383"/>
            <ac:spMk id="3" creationId="{4F0BC05E-FCE2-4F0F-92D1-551A768E2405}"/>
          </ac:spMkLst>
        </pc:spChg>
        <pc:spChg chg="mod">
          <ac:chgData name="Miet Vanstreels" userId="49194788-83e6-4d21-b982-fa50ff69ad0a" providerId="ADAL" clId="{E1C485C6-0178-4CC0-8D1C-B5251CD9F861}" dt="2023-01-09T09:50:39.608" v="346" actId="1037"/>
          <ac:spMkLst>
            <pc:docMk/>
            <pc:sldMk cId="3707055281" sldId="383"/>
            <ac:spMk id="4" creationId="{EC15C06B-08DB-4C59-82C9-7A28B65E4611}"/>
          </ac:spMkLst>
        </pc:spChg>
        <pc:spChg chg="mod">
          <ac:chgData name="Miet Vanstreels" userId="49194788-83e6-4d21-b982-fa50ff69ad0a" providerId="ADAL" clId="{E1C485C6-0178-4CC0-8D1C-B5251CD9F861}" dt="2023-01-09T09:50:39.608" v="346" actId="1037"/>
          <ac:spMkLst>
            <pc:docMk/>
            <pc:sldMk cId="3707055281" sldId="383"/>
            <ac:spMk id="5" creationId="{A5F85062-4ED0-4BB9-9B49-B76A3A007691}"/>
          </ac:spMkLst>
        </pc:spChg>
        <pc:spChg chg="del">
          <ac:chgData name="Miet Vanstreels" userId="49194788-83e6-4d21-b982-fa50ff69ad0a" providerId="ADAL" clId="{E1C485C6-0178-4CC0-8D1C-B5251CD9F861}" dt="2023-01-09T09:48:35.982" v="289" actId="478"/>
          <ac:spMkLst>
            <pc:docMk/>
            <pc:sldMk cId="3707055281" sldId="383"/>
            <ac:spMk id="6" creationId="{F215A072-FD6B-452E-8CEE-1965F21CE89D}"/>
          </ac:spMkLst>
        </pc:spChg>
        <pc:spChg chg="mod">
          <ac:chgData name="Miet Vanstreels" userId="49194788-83e6-4d21-b982-fa50ff69ad0a" providerId="ADAL" clId="{E1C485C6-0178-4CC0-8D1C-B5251CD9F861}" dt="2023-01-09T09:50:39.608" v="346" actId="1037"/>
          <ac:spMkLst>
            <pc:docMk/>
            <pc:sldMk cId="3707055281" sldId="383"/>
            <ac:spMk id="7" creationId="{130FFECB-8598-46A7-ABED-F6547937ADAF}"/>
          </ac:spMkLst>
        </pc:spChg>
        <pc:spChg chg="mod">
          <ac:chgData name="Miet Vanstreels" userId="49194788-83e6-4d21-b982-fa50ff69ad0a" providerId="ADAL" clId="{E1C485C6-0178-4CC0-8D1C-B5251CD9F861}" dt="2023-01-09T09:50:39.608" v="346" actId="1037"/>
          <ac:spMkLst>
            <pc:docMk/>
            <pc:sldMk cId="3707055281" sldId="383"/>
            <ac:spMk id="8" creationId="{0CDF3FF0-D17E-41FD-A44E-559F02E8F3C9}"/>
          </ac:spMkLst>
        </pc:spChg>
        <pc:spChg chg="mod">
          <ac:chgData name="Miet Vanstreels" userId="49194788-83e6-4d21-b982-fa50ff69ad0a" providerId="ADAL" clId="{E1C485C6-0178-4CC0-8D1C-B5251CD9F861}" dt="2023-01-09T09:50:39.608" v="346" actId="1037"/>
          <ac:spMkLst>
            <pc:docMk/>
            <pc:sldMk cId="3707055281" sldId="383"/>
            <ac:spMk id="9" creationId="{8E4216F5-69B6-4CE4-B51A-E2EA51E0E30B}"/>
          </ac:spMkLst>
        </pc:spChg>
        <pc:spChg chg="add mod">
          <ac:chgData name="Miet Vanstreels" userId="49194788-83e6-4d21-b982-fa50ff69ad0a" providerId="ADAL" clId="{E1C485C6-0178-4CC0-8D1C-B5251CD9F861}" dt="2023-01-09T09:51:41.992" v="405" actId="6549"/>
          <ac:spMkLst>
            <pc:docMk/>
            <pc:sldMk cId="3707055281" sldId="383"/>
            <ac:spMk id="11" creationId="{ECFE6008-A0BA-49E7-A4AB-64E0CE88B3DD}"/>
          </ac:spMkLst>
        </pc:spChg>
        <pc:picChg chg="mod">
          <ac:chgData name="Miet Vanstreels" userId="49194788-83e6-4d21-b982-fa50ff69ad0a" providerId="ADAL" clId="{E1C485C6-0178-4CC0-8D1C-B5251CD9F861}" dt="2023-01-09T09:50:39.608" v="346" actId="1037"/>
          <ac:picMkLst>
            <pc:docMk/>
            <pc:sldMk cId="3707055281" sldId="383"/>
            <ac:picMk id="1026" creationId="{6695D61B-85E1-4994-83C9-5B63BDA08AC4}"/>
          </ac:picMkLst>
        </pc:picChg>
      </pc:sldChg>
      <pc:sldChg chg="addSp modSp mod ord">
        <pc:chgData name="Miet Vanstreels" userId="49194788-83e6-4d21-b982-fa50ff69ad0a" providerId="ADAL" clId="{E1C485C6-0178-4CC0-8D1C-B5251CD9F861}" dt="2023-01-09T10:00:42.733" v="463" actId="1076"/>
        <pc:sldMkLst>
          <pc:docMk/>
          <pc:sldMk cId="3091250374" sldId="388"/>
        </pc:sldMkLst>
        <pc:spChg chg="add mod">
          <ac:chgData name="Miet Vanstreels" userId="49194788-83e6-4d21-b982-fa50ff69ad0a" providerId="ADAL" clId="{E1C485C6-0178-4CC0-8D1C-B5251CD9F861}" dt="2023-01-09T10:00:42.733" v="463" actId="1076"/>
          <ac:spMkLst>
            <pc:docMk/>
            <pc:sldMk cId="3091250374" sldId="388"/>
            <ac:spMk id="2" creationId="{F96F3754-6282-41A9-B576-4E36AE3FFC15}"/>
          </ac:spMkLst>
        </pc:spChg>
      </pc:sldChg>
      <pc:sldChg chg="modSp">
        <pc:chgData name="Miet Vanstreels" userId="49194788-83e6-4d21-b982-fa50ff69ad0a" providerId="ADAL" clId="{E1C485C6-0178-4CC0-8D1C-B5251CD9F861}" dt="2023-01-24T14:19:42.863" v="2271"/>
        <pc:sldMkLst>
          <pc:docMk/>
          <pc:sldMk cId="3115748941" sldId="393"/>
        </pc:sldMkLst>
        <pc:graphicFrameChg chg="mod">
          <ac:chgData name="Miet Vanstreels" userId="49194788-83e6-4d21-b982-fa50ff69ad0a" providerId="ADAL" clId="{E1C485C6-0178-4CC0-8D1C-B5251CD9F861}" dt="2023-01-24T14:19:42.845" v="2260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48" v="2261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49" v="2262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51" v="2263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52" v="2264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54" v="2265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56" v="2266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57" v="2267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58" v="2268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60" v="2269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62" v="2270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E1C485C6-0178-4CC0-8D1C-B5251CD9F861}" dt="2023-01-24T14:19:42.863" v="2271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del">
        <pc:chgData name="Miet Vanstreels" userId="49194788-83e6-4d21-b982-fa50ff69ad0a" providerId="ADAL" clId="{E1C485C6-0178-4CC0-8D1C-B5251CD9F861}" dt="2023-01-09T09:40:33.049" v="245" actId="47"/>
        <pc:sldMkLst>
          <pc:docMk/>
          <pc:sldMk cId="2557472807" sldId="397"/>
        </pc:sldMkLst>
      </pc:sldChg>
      <pc:sldChg chg="addSp delSp modSp mod">
        <pc:chgData name="Miet Vanstreels" userId="49194788-83e6-4d21-b982-fa50ff69ad0a" providerId="ADAL" clId="{E1C485C6-0178-4CC0-8D1C-B5251CD9F861}" dt="2023-01-19T12:32:46.733" v="2243" actId="6549"/>
        <pc:sldMkLst>
          <pc:docMk/>
          <pc:sldMk cId="1879290844" sldId="398"/>
        </pc:sldMkLst>
        <pc:spChg chg="add mod">
          <ac:chgData name="Miet Vanstreels" userId="49194788-83e6-4d21-b982-fa50ff69ad0a" providerId="ADAL" clId="{E1C485C6-0178-4CC0-8D1C-B5251CD9F861}" dt="2023-01-19T11:57:22.102" v="1525" actId="1076"/>
          <ac:spMkLst>
            <pc:docMk/>
            <pc:sldMk cId="1879290844" sldId="398"/>
            <ac:spMk id="6" creationId="{E4E7CDCB-FD33-4CD9-8C86-A337ABD27971}"/>
          </ac:spMkLst>
        </pc:spChg>
        <pc:spChg chg="add del mod">
          <ac:chgData name="Miet Vanstreels" userId="49194788-83e6-4d21-b982-fa50ff69ad0a" providerId="ADAL" clId="{E1C485C6-0178-4CC0-8D1C-B5251CD9F861}" dt="2023-01-19T11:56:25.839" v="1505" actId="478"/>
          <ac:spMkLst>
            <pc:docMk/>
            <pc:sldMk cId="1879290844" sldId="398"/>
            <ac:spMk id="7" creationId="{FAC42D72-DC9C-EDE3-DDC1-BDF29D4FA191}"/>
          </ac:spMkLst>
        </pc:spChg>
        <pc:spChg chg="add mod">
          <ac:chgData name="Miet Vanstreels" userId="49194788-83e6-4d21-b982-fa50ff69ad0a" providerId="ADAL" clId="{E1C485C6-0178-4CC0-8D1C-B5251CD9F861}" dt="2023-01-19T11:58:53.009" v="1550" actId="1076"/>
          <ac:spMkLst>
            <pc:docMk/>
            <pc:sldMk cId="1879290844" sldId="398"/>
            <ac:spMk id="8" creationId="{2595732F-B107-B7A3-B716-6DDD02C37429}"/>
          </ac:spMkLst>
        </pc:spChg>
        <pc:spChg chg="add mod">
          <ac:chgData name="Miet Vanstreels" userId="49194788-83e6-4d21-b982-fa50ff69ad0a" providerId="ADAL" clId="{E1C485C6-0178-4CC0-8D1C-B5251CD9F861}" dt="2023-01-19T11:59:10.674" v="1554" actId="1076"/>
          <ac:spMkLst>
            <pc:docMk/>
            <pc:sldMk cId="1879290844" sldId="398"/>
            <ac:spMk id="9" creationId="{1302F8B3-CDF8-A4FA-2848-90E7305812A6}"/>
          </ac:spMkLst>
        </pc:spChg>
        <pc:spChg chg="add mod">
          <ac:chgData name="Miet Vanstreels" userId="49194788-83e6-4d21-b982-fa50ff69ad0a" providerId="ADAL" clId="{E1C485C6-0178-4CC0-8D1C-B5251CD9F861}" dt="2023-01-19T11:57:44.494" v="1538" actId="1037"/>
          <ac:spMkLst>
            <pc:docMk/>
            <pc:sldMk cId="1879290844" sldId="398"/>
            <ac:spMk id="11" creationId="{F44D46BA-68F6-03A8-8A3C-CC2DCC251581}"/>
          </ac:spMkLst>
        </pc:spChg>
        <pc:graphicFrameChg chg="add mod modGraphic">
          <ac:chgData name="Miet Vanstreels" userId="49194788-83e6-4d21-b982-fa50ff69ad0a" providerId="ADAL" clId="{E1C485C6-0178-4CC0-8D1C-B5251CD9F861}" dt="2023-01-19T12:32:46.733" v="2243" actId="6549"/>
          <ac:graphicFrameMkLst>
            <pc:docMk/>
            <pc:sldMk cId="1879290844" sldId="398"/>
            <ac:graphicFrameMk id="2" creationId="{CA669818-D246-4797-90B4-DAA18D3F945D}"/>
          </ac:graphicFrameMkLst>
        </pc:graphicFrameChg>
        <pc:picChg chg="mod">
          <ac:chgData name="Miet Vanstreels" userId="49194788-83e6-4d21-b982-fa50ff69ad0a" providerId="ADAL" clId="{E1C485C6-0178-4CC0-8D1C-B5251CD9F861}" dt="2023-01-19T11:59:06.167" v="1553" actId="1076"/>
          <ac:picMkLst>
            <pc:docMk/>
            <pc:sldMk cId="1879290844" sldId="398"/>
            <ac:picMk id="4" creationId="{F0711E23-8FEB-4D70-BDB6-54B78D7A4C8C}"/>
          </ac:picMkLst>
        </pc:picChg>
        <pc:picChg chg="add mod">
          <ac:chgData name="Miet Vanstreels" userId="49194788-83e6-4d21-b982-fa50ff69ad0a" providerId="ADAL" clId="{E1C485C6-0178-4CC0-8D1C-B5251CD9F861}" dt="2023-01-09T10:18:51.638" v="667" actId="14100"/>
          <ac:picMkLst>
            <pc:docMk/>
            <pc:sldMk cId="1879290844" sldId="398"/>
            <ac:picMk id="5" creationId="{475BF3C8-95B4-420A-8619-BA4E7E00F9F7}"/>
          </ac:picMkLst>
        </pc:picChg>
        <pc:picChg chg="add del">
          <ac:chgData name="Miet Vanstreels" userId="49194788-83e6-4d21-b982-fa50ff69ad0a" providerId="ADAL" clId="{E1C485C6-0178-4CC0-8D1C-B5251CD9F861}" dt="2023-01-09T09:46:46.851" v="274" actId="478"/>
          <ac:picMkLst>
            <pc:docMk/>
            <pc:sldMk cId="1879290844" sldId="398"/>
            <ac:picMk id="8" creationId="{AEE96B80-A281-4E0D-A794-4438257287FE}"/>
          </ac:picMkLst>
        </pc:picChg>
      </pc:sldChg>
      <pc:sldChg chg="addSp delSp modSp mod ord">
        <pc:chgData name="Miet Vanstreels" userId="49194788-83e6-4d21-b982-fa50ff69ad0a" providerId="ADAL" clId="{E1C485C6-0178-4CC0-8D1C-B5251CD9F861}" dt="2023-01-10T10:17:20.456" v="765" actId="1035"/>
        <pc:sldMkLst>
          <pc:docMk/>
          <pc:sldMk cId="2018147262" sldId="399"/>
        </pc:sldMkLst>
        <pc:spChg chg="del">
          <ac:chgData name="Miet Vanstreels" userId="49194788-83e6-4d21-b982-fa50ff69ad0a" providerId="ADAL" clId="{E1C485C6-0178-4CC0-8D1C-B5251CD9F861}" dt="2023-01-09T09:28:03.006" v="12" actId="478"/>
          <ac:spMkLst>
            <pc:docMk/>
            <pc:sldMk cId="2018147262" sldId="399"/>
            <ac:spMk id="3" creationId="{75344084-7876-4FBF-84D3-9346924A4E25}"/>
          </ac:spMkLst>
        </pc:spChg>
        <pc:spChg chg="add mod">
          <ac:chgData name="Miet Vanstreels" userId="49194788-83e6-4d21-b982-fa50ff69ad0a" providerId="ADAL" clId="{E1C485C6-0178-4CC0-8D1C-B5251CD9F861}" dt="2023-01-10T10:17:16.145" v="759" actId="1036"/>
          <ac:spMkLst>
            <pc:docMk/>
            <pc:sldMk cId="2018147262" sldId="399"/>
            <ac:spMk id="5" creationId="{C9B78275-88BE-4455-AE25-A5DF51F386C4}"/>
          </ac:spMkLst>
        </pc:spChg>
        <pc:spChg chg="add del mod">
          <ac:chgData name="Miet Vanstreels" userId="49194788-83e6-4d21-b982-fa50ff69ad0a" providerId="ADAL" clId="{E1C485C6-0178-4CC0-8D1C-B5251CD9F861}" dt="2023-01-09T09:30:51.753" v="38" actId="478"/>
          <ac:spMkLst>
            <pc:docMk/>
            <pc:sldMk cId="2018147262" sldId="399"/>
            <ac:spMk id="5" creationId="{E98977CF-64EA-4791-845B-C9B6D54295CE}"/>
          </ac:spMkLst>
        </pc:spChg>
        <pc:spChg chg="add mod">
          <ac:chgData name="Miet Vanstreels" userId="49194788-83e6-4d21-b982-fa50ff69ad0a" providerId="ADAL" clId="{E1C485C6-0178-4CC0-8D1C-B5251CD9F861}" dt="2023-01-09T09:47:13.560" v="276" actId="1076"/>
          <ac:spMkLst>
            <pc:docMk/>
            <pc:sldMk cId="2018147262" sldId="399"/>
            <ac:spMk id="7" creationId="{DC6F75AE-19AA-4E4B-8563-340B97E9A20C}"/>
          </ac:spMkLst>
        </pc:spChg>
        <pc:spChg chg="add mod">
          <ac:chgData name="Miet Vanstreels" userId="49194788-83e6-4d21-b982-fa50ff69ad0a" providerId="ADAL" clId="{E1C485C6-0178-4CC0-8D1C-B5251CD9F861}" dt="2023-01-10T10:17:20.456" v="765" actId="1035"/>
          <ac:spMkLst>
            <pc:docMk/>
            <pc:sldMk cId="2018147262" sldId="399"/>
            <ac:spMk id="8" creationId="{D83AD5B2-85BE-46B3-BDCA-3ADD19D5C482}"/>
          </ac:spMkLst>
        </pc:spChg>
        <pc:picChg chg="add mod modCrop">
          <ac:chgData name="Miet Vanstreels" userId="49194788-83e6-4d21-b982-fa50ff69ad0a" providerId="ADAL" clId="{E1C485C6-0178-4CC0-8D1C-B5251CD9F861}" dt="2023-01-10T10:16:25.631" v="707" actId="14100"/>
          <ac:picMkLst>
            <pc:docMk/>
            <pc:sldMk cId="2018147262" sldId="399"/>
            <ac:picMk id="4" creationId="{7DE81004-70C8-4042-B180-7565765FB226}"/>
          </ac:picMkLst>
        </pc:picChg>
      </pc:sldChg>
      <pc:sldChg chg="addSp delSp modSp mod">
        <pc:chgData name="Miet Vanstreels" userId="49194788-83e6-4d21-b982-fa50ff69ad0a" providerId="ADAL" clId="{E1C485C6-0178-4CC0-8D1C-B5251CD9F861}" dt="2023-01-10T13:50:24.358" v="781" actId="1076"/>
        <pc:sldMkLst>
          <pc:docMk/>
          <pc:sldMk cId="3605313975" sldId="400"/>
        </pc:sldMkLst>
        <pc:spChg chg="mod">
          <ac:chgData name="Miet Vanstreels" userId="49194788-83e6-4d21-b982-fa50ff69ad0a" providerId="ADAL" clId="{E1C485C6-0178-4CC0-8D1C-B5251CD9F861}" dt="2023-01-09T09:46:36.491" v="273" actId="14100"/>
          <ac:spMkLst>
            <pc:docMk/>
            <pc:sldMk cId="3605313975" sldId="400"/>
            <ac:spMk id="6" creationId="{E4E7CDCB-FD33-4CD9-8C86-A337ABD27971}"/>
          </ac:spMkLst>
        </pc:spChg>
        <pc:spChg chg="add mod">
          <ac:chgData name="Miet Vanstreels" userId="49194788-83e6-4d21-b982-fa50ff69ad0a" providerId="ADAL" clId="{E1C485C6-0178-4CC0-8D1C-B5251CD9F861}" dt="2023-01-10T13:50:24.358" v="781" actId="1076"/>
          <ac:spMkLst>
            <pc:docMk/>
            <pc:sldMk cId="3605313975" sldId="400"/>
            <ac:spMk id="7" creationId="{66A488C3-702F-4BFB-BD45-0CB69E0E2AF8}"/>
          </ac:spMkLst>
        </pc:spChg>
        <pc:graphicFrameChg chg="del">
          <ac:chgData name="Miet Vanstreels" userId="49194788-83e6-4d21-b982-fa50ff69ad0a" providerId="ADAL" clId="{E1C485C6-0178-4CC0-8D1C-B5251CD9F861}" dt="2023-01-09T09:43:39.543" v="254" actId="478"/>
          <ac:graphicFrameMkLst>
            <pc:docMk/>
            <pc:sldMk cId="3605313975" sldId="400"/>
            <ac:graphicFrameMk id="2" creationId="{CA669818-D246-4797-90B4-DAA18D3F945D}"/>
          </ac:graphicFrameMkLst>
        </pc:graphicFrameChg>
        <pc:picChg chg="mod modCrop">
          <ac:chgData name="Miet Vanstreels" userId="49194788-83e6-4d21-b982-fa50ff69ad0a" providerId="ADAL" clId="{E1C485C6-0178-4CC0-8D1C-B5251CD9F861}" dt="2023-01-09T09:46:30.347" v="271" actId="14100"/>
          <ac:picMkLst>
            <pc:docMk/>
            <pc:sldMk cId="3605313975" sldId="400"/>
            <ac:picMk id="4" creationId="{F0711E23-8FEB-4D70-BDB6-54B78D7A4C8C}"/>
          </ac:picMkLst>
        </pc:picChg>
        <pc:picChg chg="mod">
          <ac:chgData name="Miet Vanstreels" userId="49194788-83e6-4d21-b982-fa50ff69ad0a" providerId="ADAL" clId="{E1C485C6-0178-4CC0-8D1C-B5251CD9F861}" dt="2023-01-09T10:14:30.514" v="629" actId="1038"/>
          <ac:picMkLst>
            <pc:docMk/>
            <pc:sldMk cId="3605313975" sldId="400"/>
            <ac:picMk id="5" creationId="{475BF3C8-95B4-420A-8619-BA4E7E00F9F7}"/>
          </ac:picMkLst>
        </pc:picChg>
        <pc:picChg chg="mod">
          <ac:chgData name="Miet Vanstreels" userId="49194788-83e6-4d21-b982-fa50ff69ad0a" providerId="ADAL" clId="{E1C485C6-0178-4CC0-8D1C-B5251CD9F861}" dt="2023-01-09T09:46:30.347" v="271" actId="14100"/>
          <ac:picMkLst>
            <pc:docMk/>
            <pc:sldMk cId="3605313975" sldId="400"/>
            <ac:picMk id="8" creationId="{AEE96B80-A281-4E0D-A794-4438257287FE}"/>
          </ac:picMkLst>
        </pc:picChg>
      </pc:sldChg>
      <pc:sldChg chg="addSp modSp new mod">
        <pc:chgData name="Miet Vanstreels" userId="49194788-83e6-4d21-b982-fa50ff69ad0a" providerId="ADAL" clId="{E1C485C6-0178-4CC0-8D1C-B5251CD9F861}" dt="2023-01-13T15:36:05.332" v="806" actId="1076"/>
        <pc:sldMkLst>
          <pc:docMk/>
          <pc:sldMk cId="1381745138" sldId="401"/>
        </pc:sldMkLst>
        <pc:spChg chg="add mod">
          <ac:chgData name="Miet Vanstreels" userId="49194788-83e6-4d21-b982-fa50ff69ad0a" providerId="ADAL" clId="{E1C485C6-0178-4CC0-8D1C-B5251CD9F861}" dt="2023-01-09T09:57:53.536" v="428" actId="1076"/>
          <ac:spMkLst>
            <pc:docMk/>
            <pc:sldMk cId="1381745138" sldId="401"/>
            <ac:spMk id="8" creationId="{3F789D62-EEE6-4E47-AA0A-E01A574862A2}"/>
          </ac:spMkLst>
        </pc:spChg>
        <pc:spChg chg="add mod">
          <ac:chgData name="Miet Vanstreels" userId="49194788-83e6-4d21-b982-fa50ff69ad0a" providerId="ADAL" clId="{E1C485C6-0178-4CC0-8D1C-B5251CD9F861}" dt="2023-01-13T15:36:05.332" v="806" actId="1076"/>
          <ac:spMkLst>
            <pc:docMk/>
            <pc:sldMk cId="1381745138" sldId="401"/>
            <ac:spMk id="9" creationId="{E0AA1287-C563-4361-9882-FACFDB16612A}"/>
          </ac:spMkLst>
        </pc:spChg>
        <pc:picChg chg="add mod">
          <ac:chgData name="Miet Vanstreels" userId="49194788-83e6-4d21-b982-fa50ff69ad0a" providerId="ADAL" clId="{E1C485C6-0178-4CC0-8D1C-B5251CD9F861}" dt="2023-01-09T09:57:21.211" v="419" actId="14100"/>
          <ac:picMkLst>
            <pc:docMk/>
            <pc:sldMk cId="1381745138" sldId="401"/>
            <ac:picMk id="3" creationId="{C12E72E3-6E59-4711-B0B4-B2D3F02327F3}"/>
          </ac:picMkLst>
        </pc:picChg>
        <pc:picChg chg="add mod">
          <ac:chgData name="Miet Vanstreels" userId="49194788-83e6-4d21-b982-fa50ff69ad0a" providerId="ADAL" clId="{E1C485C6-0178-4CC0-8D1C-B5251CD9F861}" dt="2023-01-13T15:31:30.218" v="802" actId="1076"/>
          <ac:picMkLst>
            <pc:docMk/>
            <pc:sldMk cId="1381745138" sldId="401"/>
            <ac:picMk id="4" creationId="{0A74DE62-9BE5-4AE4-A52F-868AC7F1ADF7}"/>
          </ac:picMkLst>
        </pc:picChg>
        <pc:picChg chg="add mod">
          <ac:chgData name="Miet Vanstreels" userId="49194788-83e6-4d21-b982-fa50ff69ad0a" providerId="ADAL" clId="{E1C485C6-0178-4CC0-8D1C-B5251CD9F861}" dt="2023-01-09T09:57:27.274" v="420" actId="14100"/>
          <ac:picMkLst>
            <pc:docMk/>
            <pc:sldMk cId="1381745138" sldId="401"/>
            <ac:picMk id="5" creationId="{7FD5C2C0-450F-4BA0-909D-9BBDB6202D66}"/>
          </ac:picMkLst>
        </pc:picChg>
        <pc:picChg chg="add mod">
          <ac:chgData name="Miet Vanstreels" userId="49194788-83e6-4d21-b982-fa50ff69ad0a" providerId="ADAL" clId="{E1C485C6-0178-4CC0-8D1C-B5251CD9F861}" dt="2023-01-09T09:57:07.385" v="417" actId="1076"/>
          <ac:picMkLst>
            <pc:docMk/>
            <pc:sldMk cId="1381745138" sldId="401"/>
            <ac:picMk id="7" creationId="{AA0182F4-F2C0-47E7-ACA2-5E85A30E3A9B}"/>
          </ac:picMkLst>
        </pc:picChg>
        <pc:picChg chg="add mod">
          <ac:chgData name="Miet Vanstreels" userId="49194788-83e6-4d21-b982-fa50ff69ad0a" providerId="ADAL" clId="{E1C485C6-0178-4CC0-8D1C-B5251CD9F861}" dt="2023-01-13T15:36:00.165" v="805" actId="1076"/>
          <ac:picMkLst>
            <pc:docMk/>
            <pc:sldMk cId="1381745138" sldId="401"/>
            <ac:picMk id="10" creationId="{27DA1A58-13A2-4195-BC08-09CB9D6E918C}"/>
          </ac:picMkLst>
        </pc:picChg>
      </pc:sldChg>
      <pc:sldChg chg="addSp delSp modSp new mod ord">
        <pc:chgData name="Miet Vanstreels" userId="49194788-83e6-4d21-b982-fa50ff69ad0a" providerId="ADAL" clId="{E1C485C6-0178-4CC0-8D1C-B5251CD9F861}" dt="2023-01-09T10:18:23.820" v="666" actId="1076"/>
        <pc:sldMkLst>
          <pc:docMk/>
          <pc:sldMk cId="4067765855" sldId="402"/>
        </pc:sldMkLst>
        <pc:spChg chg="add mod">
          <ac:chgData name="Miet Vanstreels" userId="49194788-83e6-4d21-b982-fa50ff69ad0a" providerId="ADAL" clId="{E1C485C6-0178-4CC0-8D1C-B5251CD9F861}" dt="2023-01-09T10:08:29.750" v="524" actId="1036"/>
          <ac:spMkLst>
            <pc:docMk/>
            <pc:sldMk cId="4067765855" sldId="402"/>
            <ac:spMk id="11" creationId="{AD50EFB8-9776-4664-9086-6564F8A68969}"/>
          </ac:spMkLst>
        </pc:spChg>
        <pc:spChg chg="add mod">
          <ac:chgData name="Miet Vanstreels" userId="49194788-83e6-4d21-b982-fa50ff69ad0a" providerId="ADAL" clId="{E1C485C6-0178-4CC0-8D1C-B5251CD9F861}" dt="2023-01-09T10:09:06.792" v="559" actId="20577"/>
          <ac:spMkLst>
            <pc:docMk/>
            <pc:sldMk cId="4067765855" sldId="402"/>
            <ac:spMk id="12" creationId="{C04DB93A-E4FB-4132-9C3E-28DF6D3BE6FF}"/>
          </ac:spMkLst>
        </pc:spChg>
        <pc:spChg chg="add mod">
          <ac:chgData name="Miet Vanstreels" userId="49194788-83e6-4d21-b982-fa50ff69ad0a" providerId="ADAL" clId="{E1C485C6-0178-4CC0-8D1C-B5251CD9F861}" dt="2023-01-09T10:17:41.488" v="660" actId="1076"/>
          <ac:spMkLst>
            <pc:docMk/>
            <pc:sldMk cId="4067765855" sldId="402"/>
            <ac:spMk id="13" creationId="{A66B4BBE-967A-4F6D-BD3D-C215685EECEF}"/>
          </ac:spMkLst>
        </pc:spChg>
        <pc:picChg chg="add mod">
          <ac:chgData name="Miet Vanstreels" userId="49194788-83e6-4d21-b982-fa50ff69ad0a" providerId="ADAL" clId="{E1C485C6-0178-4CC0-8D1C-B5251CD9F861}" dt="2023-01-09T10:18:23.820" v="666" actId="1076"/>
          <ac:picMkLst>
            <pc:docMk/>
            <pc:sldMk cId="4067765855" sldId="402"/>
            <ac:picMk id="3" creationId="{FFACD091-3592-48A2-93EC-786D829E6165}"/>
          </ac:picMkLst>
        </pc:picChg>
        <pc:picChg chg="add mod">
          <ac:chgData name="Miet Vanstreels" userId="49194788-83e6-4d21-b982-fa50ff69ad0a" providerId="ADAL" clId="{E1C485C6-0178-4CC0-8D1C-B5251CD9F861}" dt="2023-01-09T10:18:22.550" v="665" actId="1076"/>
          <ac:picMkLst>
            <pc:docMk/>
            <pc:sldMk cId="4067765855" sldId="402"/>
            <ac:picMk id="5" creationId="{354C5182-3D90-492C-9790-B5BFCF952085}"/>
          </ac:picMkLst>
        </pc:picChg>
        <pc:picChg chg="add mod modCrop">
          <ac:chgData name="Miet Vanstreels" userId="49194788-83e6-4d21-b982-fa50ff69ad0a" providerId="ADAL" clId="{E1C485C6-0178-4CC0-8D1C-B5251CD9F861}" dt="2023-01-09T10:17:36.676" v="659" actId="14100"/>
          <ac:picMkLst>
            <pc:docMk/>
            <pc:sldMk cId="4067765855" sldId="402"/>
            <ac:picMk id="7" creationId="{499B2B17-984A-4467-A446-BFE085D38EAB}"/>
          </ac:picMkLst>
        </pc:picChg>
        <pc:picChg chg="add del">
          <ac:chgData name="Miet Vanstreels" userId="49194788-83e6-4d21-b982-fa50ff69ad0a" providerId="ADAL" clId="{E1C485C6-0178-4CC0-8D1C-B5251CD9F861}" dt="2023-01-09T10:07:19.537" v="478" actId="478"/>
          <ac:picMkLst>
            <pc:docMk/>
            <pc:sldMk cId="4067765855" sldId="402"/>
            <ac:picMk id="9" creationId="{49A5B33E-0766-4CF2-ABA0-3AE43E065A8F}"/>
          </ac:picMkLst>
        </pc:picChg>
        <pc:picChg chg="add mod">
          <ac:chgData name="Miet Vanstreels" userId="49194788-83e6-4d21-b982-fa50ff69ad0a" providerId="ADAL" clId="{E1C485C6-0178-4CC0-8D1C-B5251CD9F861}" dt="2023-01-09T10:17:51.098" v="661" actId="14100"/>
          <ac:picMkLst>
            <pc:docMk/>
            <pc:sldMk cId="4067765855" sldId="402"/>
            <ac:picMk id="1026" creationId="{2A82A990-BE18-4419-9261-1A46D106CBFA}"/>
          </ac:picMkLst>
        </pc:picChg>
      </pc:sldChg>
      <pc:sldChg chg="addSp delSp modSp mod">
        <pc:chgData name="Miet Vanstreels" userId="49194788-83e6-4d21-b982-fa50ff69ad0a" providerId="ADAL" clId="{E1C485C6-0178-4CC0-8D1C-B5251CD9F861}" dt="2023-01-09T10:12:38.284" v="601" actId="1076"/>
        <pc:sldMkLst>
          <pc:docMk/>
          <pc:sldMk cId="1562492020" sldId="403"/>
        </pc:sldMkLst>
        <pc:spChg chg="mod">
          <ac:chgData name="Miet Vanstreels" userId="49194788-83e6-4d21-b982-fa50ff69ad0a" providerId="ADAL" clId="{E1C485C6-0178-4CC0-8D1C-B5251CD9F861}" dt="2023-01-09T10:12:20.094" v="599" actId="1076"/>
          <ac:spMkLst>
            <pc:docMk/>
            <pc:sldMk cId="1562492020" sldId="403"/>
            <ac:spMk id="4" creationId="{9A9F2C56-BA02-4595-9491-968744EB0BA5}"/>
          </ac:spMkLst>
        </pc:spChg>
        <pc:spChg chg="del">
          <ac:chgData name="Miet Vanstreels" userId="49194788-83e6-4d21-b982-fa50ff69ad0a" providerId="ADAL" clId="{E1C485C6-0178-4CC0-8D1C-B5251CD9F861}" dt="2023-01-09T10:12:05.021" v="594" actId="478"/>
          <ac:spMkLst>
            <pc:docMk/>
            <pc:sldMk cId="1562492020" sldId="403"/>
            <ac:spMk id="5" creationId="{155D16AC-2142-4608-8095-2F71ECE56467}"/>
          </ac:spMkLst>
        </pc:spChg>
        <pc:spChg chg="add mod">
          <ac:chgData name="Miet Vanstreels" userId="49194788-83e6-4d21-b982-fa50ff69ad0a" providerId="ADAL" clId="{E1C485C6-0178-4CC0-8D1C-B5251CD9F861}" dt="2023-01-09T10:12:38.284" v="601" actId="1076"/>
          <ac:spMkLst>
            <pc:docMk/>
            <pc:sldMk cId="1562492020" sldId="403"/>
            <ac:spMk id="6" creationId="{50B84412-81FE-4FB3-BD7D-1B02720444A2}"/>
          </ac:spMkLst>
        </pc:spChg>
      </pc:sldChg>
      <pc:sldChg chg="addSp delSp modSp mod">
        <pc:chgData name="Miet Vanstreels" userId="49194788-83e6-4d21-b982-fa50ff69ad0a" providerId="ADAL" clId="{E1C485C6-0178-4CC0-8D1C-B5251CD9F861}" dt="2023-01-19T12:30:53.138" v="2184" actId="404"/>
        <pc:sldMkLst>
          <pc:docMk/>
          <pc:sldMk cId="183153457" sldId="404"/>
        </pc:sldMkLst>
        <pc:spChg chg="add del mod">
          <ac:chgData name="Miet Vanstreels" userId="49194788-83e6-4d21-b982-fa50ff69ad0a" providerId="ADAL" clId="{E1C485C6-0178-4CC0-8D1C-B5251CD9F861}" dt="2023-01-19T12:28:35.568" v="2146" actId="478"/>
          <ac:spMkLst>
            <pc:docMk/>
            <pc:sldMk cId="183153457" sldId="404"/>
            <ac:spMk id="3" creationId="{564EC6A2-B5B8-9E0E-C2F0-F210B90CFE14}"/>
          </ac:spMkLst>
        </pc:spChg>
        <pc:spChg chg="del">
          <ac:chgData name="Miet Vanstreels" userId="49194788-83e6-4d21-b982-fa50ff69ad0a" providerId="ADAL" clId="{E1C485C6-0178-4CC0-8D1C-B5251CD9F861}" dt="2023-01-19T12:10:12.648" v="1821" actId="478"/>
          <ac:spMkLst>
            <pc:docMk/>
            <pc:sldMk cId="183153457" sldId="404"/>
            <ac:spMk id="6" creationId="{E4E7CDCB-FD33-4CD9-8C86-A337ABD27971}"/>
          </ac:spMkLst>
        </pc:spChg>
        <pc:spChg chg="del">
          <ac:chgData name="Miet Vanstreels" userId="49194788-83e6-4d21-b982-fa50ff69ad0a" providerId="ADAL" clId="{E1C485C6-0178-4CC0-8D1C-B5251CD9F861}" dt="2023-01-19T12:01:09.847" v="1586" actId="478"/>
          <ac:spMkLst>
            <pc:docMk/>
            <pc:sldMk cId="183153457" sldId="404"/>
            <ac:spMk id="8" creationId="{2595732F-B107-B7A3-B716-6DDD02C37429}"/>
          </ac:spMkLst>
        </pc:spChg>
        <pc:spChg chg="mod">
          <ac:chgData name="Miet Vanstreels" userId="49194788-83e6-4d21-b982-fa50ff69ad0a" providerId="ADAL" clId="{E1C485C6-0178-4CC0-8D1C-B5251CD9F861}" dt="2023-01-19T12:22:58.711" v="2062" actId="1076"/>
          <ac:spMkLst>
            <pc:docMk/>
            <pc:sldMk cId="183153457" sldId="404"/>
            <ac:spMk id="9" creationId="{1302F8B3-CDF8-A4FA-2848-90E7305812A6}"/>
          </ac:spMkLst>
        </pc:spChg>
        <pc:spChg chg="del">
          <ac:chgData name="Miet Vanstreels" userId="49194788-83e6-4d21-b982-fa50ff69ad0a" providerId="ADAL" clId="{E1C485C6-0178-4CC0-8D1C-B5251CD9F861}" dt="2023-01-19T12:10:12.648" v="1821" actId="478"/>
          <ac:spMkLst>
            <pc:docMk/>
            <pc:sldMk cId="183153457" sldId="404"/>
            <ac:spMk id="11" creationId="{F44D46BA-68F6-03A8-8A3C-CC2DCC251581}"/>
          </ac:spMkLst>
        </pc:spChg>
        <pc:graphicFrameChg chg="mod modGraphic">
          <ac:chgData name="Miet Vanstreels" userId="49194788-83e6-4d21-b982-fa50ff69ad0a" providerId="ADAL" clId="{E1C485C6-0178-4CC0-8D1C-B5251CD9F861}" dt="2023-01-19T12:30:53.138" v="2184" actId="404"/>
          <ac:graphicFrameMkLst>
            <pc:docMk/>
            <pc:sldMk cId="183153457" sldId="404"/>
            <ac:graphicFrameMk id="2" creationId="{CA669818-D246-4797-90B4-DAA18D3F945D}"/>
          </ac:graphicFrameMkLst>
        </pc:graphicFrameChg>
      </pc:sldChg>
      <pc:sldChg chg="addSp new del mod">
        <pc:chgData name="Miet Vanstreels" userId="49194788-83e6-4d21-b982-fa50ff69ad0a" providerId="ADAL" clId="{E1C485C6-0178-4CC0-8D1C-B5251CD9F861}" dt="2023-01-23T12:27:33.209" v="2259" actId="47"/>
        <pc:sldMkLst>
          <pc:docMk/>
          <pc:sldMk cId="392560173" sldId="405"/>
        </pc:sldMkLst>
        <pc:picChg chg="add">
          <ac:chgData name="Miet Vanstreels" userId="49194788-83e6-4d21-b982-fa50ff69ad0a" providerId="ADAL" clId="{E1C485C6-0178-4CC0-8D1C-B5251CD9F861}" dt="2023-01-23T12:26:58.014" v="2257" actId="22"/>
          <ac:picMkLst>
            <pc:docMk/>
            <pc:sldMk cId="392560173" sldId="405"/>
            <ac:picMk id="3" creationId="{84B292CF-C9C8-B717-55C9-5793D5C0F6CC}"/>
          </ac:picMkLst>
        </pc:picChg>
      </pc:sldChg>
      <pc:sldChg chg="new del">
        <pc:chgData name="Miet Vanstreels" userId="49194788-83e6-4d21-b982-fa50ff69ad0a" providerId="ADAL" clId="{E1C485C6-0178-4CC0-8D1C-B5251CD9F861}" dt="2023-01-24T14:20:56.124" v="2275" actId="47"/>
        <pc:sldMkLst>
          <pc:docMk/>
          <pc:sldMk cId="1542030725" sldId="407"/>
        </pc:sldMkLst>
      </pc:sldChg>
      <pc:sldMasterChg chg="delSldLayout">
        <pc:chgData name="Miet Vanstreels" userId="49194788-83e6-4d21-b982-fa50ff69ad0a" providerId="ADAL" clId="{E1C485C6-0178-4CC0-8D1C-B5251CD9F861}" dt="2023-01-23T12:27:31.946" v="2258" actId="47"/>
        <pc:sldMasterMkLst>
          <pc:docMk/>
          <pc:sldMasterMk cId="994401335" sldId="2147483648"/>
        </pc:sldMasterMkLst>
        <pc:sldLayoutChg chg="del">
          <pc:chgData name="Miet Vanstreels" userId="49194788-83e6-4d21-b982-fa50ff69ad0a" providerId="ADAL" clId="{E1C485C6-0178-4CC0-8D1C-B5251CD9F861}" dt="2023-01-23T12:27:31.946" v="2258" actId="47"/>
          <pc:sldLayoutMkLst>
            <pc:docMk/>
            <pc:sldMasterMk cId="994401335" sldId="2147483648"/>
            <pc:sldLayoutMk cId="3707137245" sldId="2147483676"/>
          </pc:sldLayoutMkLst>
        </pc:sldLayoutChg>
      </pc:sldMasterChg>
    </pc:docChg>
  </pc:docChgLst>
  <pc:docChgLst>
    <pc:chgData name="Miet Vanstreels" userId="49194788-83e6-4d21-b982-fa50ff69ad0a" providerId="ADAL" clId="{411C5143-B807-41D8-B960-E3106F247632}"/>
    <pc:docChg chg="undo custSel addSld delSld modSld sldOrd modSection">
      <pc:chgData name="Miet Vanstreels" userId="49194788-83e6-4d21-b982-fa50ff69ad0a" providerId="ADAL" clId="{411C5143-B807-41D8-B960-E3106F247632}" dt="2023-04-21T09:12:43.386" v="2265" actId="1076"/>
      <pc:docMkLst>
        <pc:docMk/>
      </pc:docMkLst>
      <pc:sldChg chg="ord">
        <pc:chgData name="Miet Vanstreels" userId="49194788-83e6-4d21-b982-fa50ff69ad0a" providerId="ADAL" clId="{411C5143-B807-41D8-B960-E3106F247632}" dt="2023-03-30T15:51:47.159" v="471"/>
        <pc:sldMkLst>
          <pc:docMk/>
          <pc:sldMk cId="2743805630" sldId="423"/>
        </pc:sldMkLst>
      </pc:sldChg>
      <pc:sldChg chg="del">
        <pc:chgData name="Miet Vanstreels" userId="49194788-83e6-4d21-b982-fa50ff69ad0a" providerId="ADAL" clId="{411C5143-B807-41D8-B960-E3106F247632}" dt="2023-03-30T15:48:42.270" v="400" actId="47"/>
        <pc:sldMkLst>
          <pc:docMk/>
          <pc:sldMk cId="1183531148" sldId="437"/>
        </pc:sldMkLst>
      </pc:sldChg>
      <pc:sldChg chg="modSp mod">
        <pc:chgData name="Miet Vanstreels" userId="49194788-83e6-4d21-b982-fa50ff69ad0a" providerId="ADAL" clId="{411C5143-B807-41D8-B960-E3106F247632}" dt="2023-03-30T15:51:25.881" v="469" actId="14734"/>
        <pc:sldMkLst>
          <pc:docMk/>
          <pc:sldMk cId="594993859" sldId="438"/>
        </pc:sldMkLst>
        <pc:graphicFrameChg chg="mod modGraphic">
          <ac:chgData name="Miet Vanstreels" userId="49194788-83e6-4d21-b982-fa50ff69ad0a" providerId="ADAL" clId="{411C5143-B807-41D8-B960-E3106F247632}" dt="2023-03-30T15:51:25.881" v="469" actId="14734"/>
          <ac:graphicFrameMkLst>
            <pc:docMk/>
            <pc:sldMk cId="594993859" sldId="438"/>
            <ac:graphicFrameMk id="2" creationId="{CA669818-D246-4797-90B4-DAA18D3F945D}"/>
          </ac:graphicFrameMkLst>
        </pc:graphicFrameChg>
      </pc:sldChg>
      <pc:sldChg chg="addSp delSp modSp mod ord">
        <pc:chgData name="Miet Vanstreels" userId="49194788-83e6-4d21-b982-fa50ff69ad0a" providerId="ADAL" clId="{411C5143-B807-41D8-B960-E3106F247632}" dt="2023-04-21T09:11:04.720" v="2213"/>
        <pc:sldMkLst>
          <pc:docMk/>
          <pc:sldMk cId="2956945916" sldId="441"/>
        </pc:sldMkLst>
        <pc:spChg chg="del mod">
          <ac:chgData name="Miet Vanstreels" userId="49194788-83e6-4d21-b982-fa50ff69ad0a" providerId="ADAL" clId="{411C5143-B807-41D8-B960-E3106F247632}" dt="2023-04-21T09:09:28.295" v="2144" actId="478"/>
          <ac:spMkLst>
            <pc:docMk/>
            <pc:sldMk cId="2956945916" sldId="441"/>
            <ac:spMk id="2" creationId="{D894DF18-F771-4C7A-51EC-A99732443C4A}"/>
          </ac:spMkLst>
        </pc:spChg>
        <pc:spChg chg="add del mod">
          <ac:chgData name="Miet Vanstreels" userId="49194788-83e6-4d21-b982-fa50ff69ad0a" providerId="ADAL" clId="{411C5143-B807-41D8-B960-E3106F247632}" dt="2023-04-20T08:29:44.503" v="1057" actId="478"/>
          <ac:spMkLst>
            <pc:docMk/>
            <pc:sldMk cId="2956945916" sldId="441"/>
            <ac:spMk id="3" creationId="{247E39F2-E6D0-702B-09F6-DBD41A26F174}"/>
          </ac:spMkLst>
        </pc:spChg>
        <pc:spChg chg="add mod">
          <ac:chgData name="Miet Vanstreels" userId="49194788-83e6-4d21-b982-fa50ff69ad0a" providerId="ADAL" clId="{411C5143-B807-41D8-B960-E3106F247632}" dt="2023-04-21T09:10:49.621" v="2211" actId="1036"/>
          <ac:spMkLst>
            <pc:docMk/>
            <pc:sldMk cId="2956945916" sldId="441"/>
            <ac:spMk id="3" creationId="{D91E0ADD-925C-4F3B-60E7-F3FA73D78AAD}"/>
          </ac:spMkLst>
        </pc:spChg>
        <pc:graphicFrameChg chg="mod modGraphic">
          <ac:chgData name="Miet Vanstreels" userId="49194788-83e6-4d21-b982-fa50ff69ad0a" providerId="ADAL" clId="{411C5143-B807-41D8-B960-E3106F247632}" dt="2023-04-21T09:10:49.621" v="2211" actId="1036"/>
          <ac:graphicFrameMkLst>
            <pc:docMk/>
            <pc:sldMk cId="2956945916" sldId="441"/>
            <ac:graphicFrameMk id="4" creationId="{BD4E04C7-CDFA-4F88-EDDC-6375A6844F5C}"/>
          </ac:graphicFrameMkLst>
        </pc:graphicFrameChg>
        <pc:picChg chg="add del mod">
          <ac:chgData name="Miet Vanstreels" userId="49194788-83e6-4d21-b982-fa50ff69ad0a" providerId="ADAL" clId="{411C5143-B807-41D8-B960-E3106F247632}" dt="2023-04-21T09:10:16.867" v="2166" actId="1035"/>
          <ac:picMkLst>
            <pc:docMk/>
            <pc:sldMk cId="2956945916" sldId="441"/>
            <ac:picMk id="5" creationId="{E3F9A466-3BEB-C10F-8688-0B286D5C2B51}"/>
          </ac:picMkLst>
        </pc:picChg>
      </pc:sldChg>
      <pc:sldChg chg="del">
        <pc:chgData name="Miet Vanstreels" userId="49194788-83e6-4d21-b982-fa50ff69ad0a" providerId="ADAL" clId="{411C5143-B807-41D8-B960-E3106F247632}" dt="2023-03-30T15:47:55.681" v="398" actId="47"/>
        <pc:sldMkLst>
          <pc:docMk/>
          <pc:sldMk cId="587814096" sldId="442"/>
        </pc:sldMkLst>
      </pc:sldChg>
      <pc:sldChg chg="modSp mod ord">
        <pc:chgData name="Miet Vanstreels" userId="49194788-83e6-4d21-b982-fa50ff69ad0a" providerId="ADAL" clId="{411C5143-B807-41D8-B960-E3106F247632}" dt="2023-04-21T09:11:21.934" v="2215" actId="13926"/>
        <pc:sldMkLst>
          <pc:docMk/>
          <pc:sldMk cId="1306253442" sldId="443"/>
        </pc:sldMkLst>
        <pc:spChg chg="mod">
          <ac:chgData name="Miet Vanstreels" userId="49194788-83e6-4d21-b982-fa50ff69ad0a" providerId="ADAL" clId="{411C5143-B807-41D8-B960-E3106F247632}" dt="2023-03-30T15:47:43.530" v="397" actId="13926"/>
          <ac:spMkLst>
            <pc:docMk/>
            <pc:sldMk cId="1306253442" sldId="443"/>
            <ac:spMk id="6" creationId="{E3581340-7151-CBA2-07D8-46F906BA7F96}"/>
          </ac:spMkLst>
        </pc:spChg>
        <pc:spChg chg="mod">
          <ac:chgData name="Miet Vanstreels" userId="49194788-83e6-4d21-b982-fa50ff69ad0a" providerId="ADAL" clId="{411C5143-B807-41D8-B960-E3106F247632}" dt="2023-04-21T09:11:21.934" v="2215" actId="13926"/>
          <ac:spMkLst>
            <pc:docMk/>
            <pc:sldMk cId="1306253442" sldId="443"/>
            <ac:spMk id="10" creationId="{CF97DF8F-E923-1EEF-1D75-DD8DC8561E80}"/>
          </ac:spMkLst>
        </pc:spChg>
      </pc:sldChg>
      <pc:sldChg chg="del">
        <pc:chgData name="Miet Vanstreels" userId="49194788-83e6-4d21-b982-fa50ff69ad0a" providerId="ADAL" clId="{411C5143-B807-41D8-B960-E3106F247632}" dt="2023-03-30T15:48:02.111" v="399" actId="47"/>
        <pc:sldMkLst>
          <pc:docMk/>
          <pc:sldMk cId="699044923" sldId="444"/>
        </pc:sldMkLst>
      </pc:sldChg>
      <pc:sldChg chg="del">
        <pc:chgData name="Miet Vanstreels" userId="49194788-83e6-4d21-b982-fa50ff69ad0a" providerId="ADAL" clId="{411C5143-B807-41D8-B960-E3106F247632}" dt="2023-03-30T15:47:33.716" v="396" actId="47"/>
        <pc:sldMkLst>
          <pc:docMk/>
          <pc:sldMk cId="4076006953" sldId="446"/>
        </pc:sldMkLst>
      </pc:sldChg>
      <pc:sldChg chg="addSp modSp del mod">
        <pc:chgData name="Miet Vanstreels" userId="49194788-83e6-4d21-b982-fa50ff69ad0a" providerId="ADAL" clId="{411C5143-B807-41D8-B960-E3106F247632}" dt="2023-03-30T15:47:24.655" v="395" actId="47"/>
        <pc:sldMkLst>
          <pc:docMk/>
          <pc:sldMk cId="528635913" sldId="447"/>
        </pc:sldMkLst>
        <pc:spChg chg="mod">
          <ac:chgData name="Miet Vanstreels" userId="49194788-83e6-4d21-b982-fa50ff69ad0a" providerId="ADAL" clId="{411C5143-B807-41D8-B960-E3106F247632}" dt="2023-03-30T15:34:04.570" v="105" actId="6549"/>
          <ac:spMkLst>
            <pc:docMk/>
            <pc:sldMk cId="528635913" sldId="447"/>
            <ac:spMk id="2" creationId="{1A5E2A7C-745A-F26A-EA5F-9513279861E7}"/>
          </ac:spMkLst>
        </pc:spChg>
        <pc:spChg chg="add mod">
          <ac:chgData name="Miet Vanstreels" userId="49194788-83e6-4d21-b982-fa50ff69ad0a" providerId="ADAL" clId="{411C5143-B807-41D8-B960-E3106F247632}" dt="2023-03-30T15:41:41.861" v="286" actId="403"/>
          <ac:spMkLst>
            <pc:docMk/>
            <pc:sldMk cId="528635913" sldId="447"/>
            <ac:spMk id="6" creationId="{1555BAC3-8A0E-86A9-7A39-86C575C490ED}"/>
          </ac:spMkLst>
        </pc:spChg>
        <pc:spChg chg="mod">
          <ac:chgData name="Miet Vanstreels" userId="49194788-83e6-4d21-b982-fa50ff69ad0a" providerId="ADAL" clId="{411C5143-B807-41D8-B960-E3106F247632}" dt="2023-03-30T15:40:55.925" v="242" actId="1076"/>
          <ac:spMkLst>
            <pc:docMk/>
            <pc:sldMk cId="528635913" sldId="447"/>
            <ac:spMk id="7" creationId="{070C1FED-0173-DF41-86C3-D4B6899BE686}"/>
          </ac:spMkLst>
        </pc:spChg>
        <pc:spChg chg="mod">
          <ac:chgData name="Miet Vanstreels" userId="49194788-83e6-4d21-b982-fa50ff69ad0a" providerId="ADAL" clId="{411C5143-B807-41D8-B960-E3106F247632}" dt="2023-03-30T15:40:50.937" v="241" actId="1076"/>
          <ac:spMkLst>
            <pc:docMk/>
            <pc:sldMk cId="528635913" sldId="447"/>
            <ac:spMk id="8" creationId="{F8F2D5E8-A9FF-9FE4-6C29-4FA14067D363}"/>
          </ac:spMkLst>
        </pc:spChg>
        <pc:spChg chg="mod">
          <ac:chgData name="Miet Vanstreels" userId="49194788-83e6-4d21-b982-fa50ff69ad0a" providerId="ADAL" clId="{411C5143-B807-41D8-B960-E3106F247632}" dt="2023-03-30T15:32:14.447" v="6" actId="6549"/>
          <ac:spMkLst>
            <pc:docMk/>
            <pc:sldMk cId="528635913" sldId="447"/>
            <ac:spMk id="9" creationId="{D9633B9E-9230-4D0F-CC2A-AD89FF9C4CA0}"/>
          </ac:spMkLst>
        </pc:spChg>
        <pc:graphicFrameChg chg="modGraphic">
          <ac:chgData name="Miet Vanstreels" userId="49194788-83e6-4d21-b982-fa50ff69ad0a" providerId="ADAL" clId="{411C5143-B807-41D8-B960-E3106F247632}" dt="2023-03-30T15:41:48.072" v="287" actId="6549"/>
          <ac:graphicFrameMkLst>
            <pc:docMk/>
            <pc:sldMk cId="528635913" sldId="447"/>
            <ac:graphicFrameMk id="5" creationId="{00C27909-65E5-9D6F-71CA-EDAAB8458701}"/>
          </ac:graphicFrameMkLst>
        </pc:graphicFrameChg>
        <pc:picChg chg="add mod">
          <ac:chgData name="Miet Vanstreels" userId="49194788-83e6-4d21-b982-fa50ff69ad0a" providerId="ADAL" clId="{411C5143-B807-41D8-B960-E3106F247632}" dt="2023-03-30T15:41:03.873" v="243" actId="1076"/>
          <ac:picMkLst>
            <pc:docMk/>
            <pc:sldMk cId="528635913" sldId="447"/>
            <ac:picMk id="4" creationId="{3A4EA009-1A39-8F93-83D2-7867FF9B79B5}"/>
          </ac:picMkLst>
        </pc:picChg>
      </pc:sldChg>
      <pc:sldChg chg="del">
        <pc:chgData name="Miet Vanstreels" userId="49194788-83e6-4d21-b982-fa50ff69ad0a" providerId="ADAL" clId="{411C5143-B807-41D8-B960-E3106F247632}" dt="2023-03-30T15:31:14.534" v="0" actId="47"/>
        <pc:sldMkLst>
          <pc:docMk/>
          <pc:sldMk cId="3567154037" sldId="447"/>
        </pc:sldMkLst>
      </pc:sldChg>
      <pc:sldChg chg="addSp delSp modSp new mod ord">
        <pc:chgData name="Miet Vanstreels" userId="49194788-83e6-4d21-b982-fa50ff69ad0a" providerId="ADAL" clId="{411C5143-B807-41D8-B960-E3106F247632}" dt="2023-04-21T09:12:43.386" v="2265" actId="1076"/>
        <pc:sldMkLst>
          <pc:docMk/>
          <pc:sldMk cId="1661817514" sldId="448"/>
        </pc:sldMkLst>
        <pc:spChg chg="add mod">
          <ac:chgData name="Miet Vanstreels" userId="49194788-83e6-4d21-b982-fa50ff69ad0a" providerId="ADAL" clId="{411C5143-B807-41D8-B960-E3106F247632}" dt="2023-04-21T09:12:09.887" v="2262" actId="1036"/>
          <ac:spMkLst>
            <pc:docMk/>
            <pc:sldMk cId="1661817514" sldId="448"/>
            <ac:spMk id="3" creationId="{F938AA96-C07E-A396-FC44-D2EFDA2A8A4B}"/>
          </ac:spMkLst>
        </pc:spChg>
        <pc:spChg chg="add mod">
          <ac:chgData name="Miet Vanstreels" userId="49194788-83e6-4d21-b982-fa50ff69ad0a" providerId="ADAL" clId="{411C5143-B807-41D8-B960-E3106F247632}" dt="2023-04-21T09:12:09.887" v="2262" actId="1036"/>
          <ac:spMkLst>
            <pc:docMk/>
            <pc:sldMk cId="1661817514" sldId="448"/>
            <ac:spMk id="4" creationId="{C01F0F45-7DB1-F007-9E18-05007C779C42}"/>
          </ac:spMkLst>
        </pc:spChg>
        <pc:spChg chg="add mod">
          <ac:chgData name="Miet Vanstreels" userId="49194788-83e6-4d21-b982-fa50ff69ad0a" providerId="ADAL" clId="{411C5143-B807-41D8-B960-E3106F247632}" dt="2023-04-21T09:12:09.887" v="2262" actId="1036"/>
          <ac:spMkLst>
            <pc:docMk/>
            <pc:sldMk cId="1661817514" sldId="448"/>
            <ac:spMk id="5" creationId="{11455DBF-20B5-C58B-2514-4C40876D0929}"/>
          </ac:spMkLst>
        </pc:spChg>
        <pc:spChg chg="add mod">
          <ac:chgData name="Miet Vanstreels" userId="49194788-83e6-4d21-b982-fa50ff69ad0a" providerId="ADAL" clId="{411C5143-B807-41D8-B960-E3106F247632}" dt="2023-03-30T15:55:03.601" v="472" actId="1076"/>
          <ac:spMkLst>
            <pc:docMk/>
            <pc:sldMk cId="1661817514" sldId="448"/>
            <ac:spMk id="6" creationId="{FA853E07-4CC5-DE30-928A-5B6FF20A3CDA}"/>
          </ac:spMkLst>
        </pc:spChg>
        <pc:spChg chg="add mod">
          <ac:chgData name="Miet Vanstreels" userId="49194788-83e6-4d21-b982-fa50ff69ad0a" providerId="ADAL" clId="{411C5143-B807-41D8-B960-E3106F247632}" dt="2023-04-19T15:06:33.152" v="479" actId="1076"/>
          <ac:spMkLst>
            <pc:docMk/>
            <pc:sldMk cId="1661817514" sldId="448"/>
            <ac:spMk id="8" creationId="{3D58ED00-37F6-8F9D-E5D8-2F32E2553677}"/>
          </ac:spMkLst>
        </pc:spChg>
        <pc:spChg chg="add del mod">
          <ac:chgData name="Miet Vanstreels" userId="49194788-83e6-4d21-b982-fa50ff69ad0a" providerId="ADAL" clId="{411C5143-B807-41D8-B960-E3106F247632}" dt="2023-04-20T08:20:35.242" v="598" actId="478"/>
          <ac:spMkLst>
            <pc:docMk/>
            <pc:sldMk cId="1661817514" sldId="448"/>
            <ac:spMk id="9" creationId="{C194A07D-C755-C9C2-41C8-FBB68D1C0A03}"/>
          </ac:spMkLst>
        </pc:spChg>
        <pc:spChg chg="add mod">
          <ac:chgData name="Miet Vanstreels" userId="49194788-83e6-4d21-b982-fa50ff69ad0a" providerId="ADAL" clId="{411C5143-B807-41D8-B960-E3106F247632}" dt="2023-04-21T08:42:33.785" v="1241" actId="113"/>
          <ac:spMkLst>
            <pc:docMk/>
            <pc:sldMk cId="1661817514" sldId="448"/>
            <ac:spMk id="9" creationId="{E4887E2C-1636-BD23-5305-F5246B379E2B}"/>
          </ac:spMkLst>
        </pc:spChg>
        <pc:spChg chg="add mod">
          <ac:chgData name="Miet Vanstreels" userId="49194788-83e6-4d21-b982-fa50ff69ad0a" providerId="ADAL" clId="{411C5143-B807-41D8-B960-E3106F247632}" dt="2023-04-21T09:12:43.386" v="2265" actId="1076"/>
          <ac:spMkLst>
            <pc:docMk/>
            <pc:sldMk cId="1661817514" sldId="448"/>
            <ac:spMk id="10" creationId="{57843824-7F5C-EAC0-32CE-8F4C03B94E55}"/>
          </ac:spMkLst>
        </pc:spChg>
        <pc:graphicFrameChg chg="add del mod modGraphic">
          <ac:chgData name="Miet Vanstreels" userId="49194788-83e6-4d21-b982-fa50ff69ad0a" providerId="ADAL" clId="{411C5143-B807-41D8-B960-E3106F247632}" dt="2023-04-21T09:12:21.813" v="2263" actId="478"/>
          <ac:graphicFrameMkLst>
            <pc:docMk/>
            <pc:sldMk cId="1661817514" sldId="448"/>
            <ac:graphicFrameMk id="2" creationId="{6CC70384-69FD-585B-CFFB-C7990BAD47FE}"/>
          </ac:graphicFrameMkLst>
        </pc:graphicFrameChg>
        <pc:picChg chg="add mod">
          <ac:chgData name="Miet Vanstreels" userId="49194788-83e6-4d21-b982-fa50ff69ad0a" providerId="ADAL" clId="{411C5143-B807-41D8-B960-E3106F247632}" dt="2023-04-20T08:20:16.959" v="595" actId="1036"/>
          <ac:picMkLst>
            <pc:docMk/>
            <pc:sldMk cId="1661817514" sldId="448"/>
            <ac:picMk id="7" creationId="{B1381185-A63C-7ADB-55C9-1DEB4B0DF367}"/>
          </ac:picMkLst>
        </pc:picChg>
        <pc:picChg chg="add mod">
          <ac:chgData name="Miet Vanstreels" userId="49194788-83e6-4d21-b982-fa50ff69ad0a" providerId="ADAL" clId="{411C5143-B807-41D8-B960-E3106F247632}" dt="2023-04-21T09:11:53.429" v="2219"/>
          <ac:picMkLst>
            <pc:docMk/>
            <pc:sldMk cId="1661817514" sldId="448"/>
            <ac:picMk id="11" creationId="{9B72D9FC-07A9-F916-B78B-0B815A631D00}"/>
          </ac:picMkLst>
        </pc:picChg>
      </pc:sldChg>
      <pc:sldChg chg="addSp modSp new mod">
        <pc:chgData name="Miet Vanstreels" userId="49194788-83e6-4d21-b982-fa50ff69ad0a" providerId="ADAL" clId="{411C5143-B807-41D8-B960-E3106F247632}" dt="2023-04-20T08:28:32.356" v="1053" actId="14100"/>
        <pc:sldMkLst>
          <pc:docMk/>
          <pc:sldMk cId="2389352240" sldId="449"/>
        </pc:sldMkLst>
        <pc:spChg chg="add mod">
          <ac:chgData name="Miet Vanstreels" userId="49194788-83e6-4d21-b982-fa50ff69ad0a" providerId="ADAL" clId="{411C5143-B807-41D8-B960-E3106F247632}" dt="2023-04-20T08:28:32.356" v="1053" actId="14100"/>
          <ac:spMkLst>
            <pc:docMk/>
            <pc:sldMk cId="2389352240" sldId="449"/>
            <ac:spMk id="3" creationId="{61E1A7EB-4739-8906-13EB-E09A7FEFC60D}"/>
          </ac:spMkLst>
        </pc:spChg>
      </pc:sldChg>
      <pc:sldChg chg="delSp modSp del mod">
        <pc:chgData name="Miet Vanstreels" userId="49194788-83e6-4d21-b982-fa50ff69ad0a" providerId="ADAL" clId="{411C5143-B807-41D8-B960-E3106F247632}" dt="2023-04-21T09:11:06.462" v="2214" actId="47"/>
        <pc:sldMkLst>
          <pc:docMk/>
          <pc:sldMk cId="1235655400" sldId="450"/>
        </pc:sldMkLst>
        <pc:spChg chg="mod">
          <ac:chgData name="Miet Vanstreels" userId="49194788-83e6-4d21-b982-fa50ff69ad0a" providerId="ADAL" clId="{411C5143-B807-41D8-B960-E3106F247632}" dt="2023-04-20T08:29:31.617" v="1056" actId="1076"/>
          <ac:spMkLst>
            <pc:docMk/>
            <pc:sldMk cId="1235655400" sldId="450"/>
            <ac:spMk id="3" creationId="{247E39F2-E6D0-702B-09F6-DBD41A26F174}"/>
          </ac:spMkLst>
        </pc:spChg>
        <pc:graphicFrameChg chg="del">
          <ac:chgData name="Miet Vanstreels" userId="49194788-83e6-4d21-b982-fa50ff69ad0a" providerId="ADAL" clId="{411C5143-B807-41D8-B960-E3106F247632}" dt="2023-04-20T08:29:23.619" v="1055" actId="478"/>
          <ac:graphicFrameMkLst>
            <pc:docMk/>
            <pc:sldMk cId="1235655400" sldId="450"/>
            <ac:graphicFrameMk id="4" creationId="{BD4E04C7-CDFA-4F88-EDDC-6375A6844F5C}"/>
          </ac:graphicFrameMkLst>
        </pc:graphicFrameChg>
      </pc:sldChg>
    </pc:docChg>
  </pc:docChgLst>
  <pc:docChgLst>
    <pc:chgData name="Miet Vanstreels" userId="49194788-83e6-4d21-b982-fa50ff69ad0a" providerId="ADAL" clId="{D74C0F87-6484-45C8-9FC4-280479EB4E6A}"/>
    <pc:docChg chg="custSel addSld modSld modSection">
      <pc:chgData name="Miet Vanstreels" userId="49194788-83e6-4d21-b982-fa50ff69ad0a" providerId="ADAL" clId="{D74C0F87-6484-45C8-9FC4-280479EB4E6A}" dt="2023-01-09T09:26:39.057" v="151" actId="14100"/>
      <pc:docMkLst>
        <pc:docMk/>
      </pc:docMkLst>
      <pc:sldChg chg="modSp">
        <pc:chgData name="Miet Vanstreels" userId="49194788-83e6-4d21-b982-fa50ff69ad0a" providerId="ADAL" clId="{D74C0F87-6484-45C8-9FC4-280479EB4E6A}" dt="2023-01-09T09:26:07.777" v="146"/>
        <pc:sldMkLst>
          <pc:docMk/>
          <pc:sldMk cId="3115748941" sldId="393"/>
        </pc:sldMkLst>
        <pc:graphicFrameChg chg="mod">
          <ac:chgData name="Miet Vanstreels" userId="49194788-83e6-4d21-b982-fa50ff69ad0a" providerId="ADAL" clId="{D74C0F87-6484-45C8-9FC4-280479EB4E6A}" dt="2023-01-09T09:26:07.761" v="135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36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37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38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39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40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41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42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43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61" v="144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77" v="145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D74C0F87-6484-45C8-9FC4-280479EB4E6A}" dt="2023-01-09T09:26:07.777" v="146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addSp modSp new mod">
        <pc:chgData name="Miet Vanstreels" userId="49194788-83e6-4d21-b982-fa50ff69ad0a" providerId="ADAL" clId="{D74C0F87-6484-45C8-9FC4-280479EB4E6A}" dt="2022-12-28T13:39:12.991" v="118" actId="20577"/>
        <pc:sldMkLst>
          <pc:docMk/>
          <pc:sldMk cId="241658591" sldId="396"/>
        </pc:sldMkLst>
        <pc:spChg chg="add mod">
          <ac:chgData name="Miet Vanstreels" userId="49194788-83e6-4d21-b982-fa50ff69ad0a" providerId="ADAL" clId="{D74C0F87-6484-45C8-9FC4-280479EB4E6A}" dt="2022-12-28T13:35:11.726" v="38" actId="14100"/>
          <ac:spMkLst>
            <pc:docMk/>
            <pc:sldMk cId="241658591" sldId="396"/>
            <ac:spMk id="3" creationId="{998B6A1F-EA28-4F1F-8B8F-5B5B9F383F1D}"/>
          </ac:spMkLst>
        </pc:spChg>
        <pc:spChg chg="add mod">
          <ac:chgData name="Miet Vanstreels" userId="49194788-83e6-4d21-b982-fa50ff69ad0a" providerId="ADAL" clId="{D74C0F87-6484-45C8-9FC4-280479EB4E6A}" dt="2022-12-28T13:35:14.660" v="39" actId="6549"/>
          <ac:spMkLst>
            <pc:docMk/>
            <pc:sldMk cId="241658591" sldId="396"/>
            <ac:spMk id="5" creationId="{D0F89CD3-09A3-4D48-BFF8-C96A74CED16C}"/>
          </ac:spMkLst>
        </pc:spChg>
        <pc:spChg chg="add mod">
          <ac:chgData name="Miet Vanstreels" userId="49194788-83e6-4d21-b982-fa50ff69ad0a" providerId="ADAL" clId="{D74C0F87-6484-45C8-9FC4-280479EB4E6A}" dt="2022-12-28T13:35:46.301" v="49" actId="6549"/>
          <ac:spMkLst>
            <pc:docMk/>
            <pc:sldMk cId="241658591" sldId="396"/>
            <ac:spMk id="7" creationId="{A0A91163-29DE-47E0-8F28-C3AB25820594}"/>
          </ac:spMkLst>
        </pc:spChg>
        <pc:spChg chg="add mod">
          <ac:chgData name="Miet Vanstreels" userId="49194788-83e6-4d21-b982-fa50ff69ad0a" providerId="ADAL" clId="{D74C0F87-6484-45C8-9FC4-280479EB4E6A}" dt="2022-12-28T13:36:16.659" v="61" actId="20577"/>
          <ac:spMkLst>
            <pc:docMk/>
            <pc:sldMk cId="241658591" sldId="396"/>
            <ac:spMk id="9" creationId="{DD4F6C7B-78FA-4BCE-9FDC-EA7F5F57D0B2}"/>
          </ac:spMkLst>
        </pc:spChg>
        <pc:spChg chg="add mod">
          <ac:chgData name="Miet Vanstreels" userId="49194788-83e6-4d21-b982-fa50ff69ad0a" providerId="ADAL" clId="{D74C0F87-6484-45C8-9FC4-280479EB4E6A}" dt="2022-12-28T13:36:55.986" v="95" actId="13926"/>
          <ac:spMkLst>
            <pc:docMk/>
            <pc:sldMk cId="241658591" sldId="396"/>
            <ac:spMk id="10" creationId="{CB5862AA-6D2C-48AF-9D27-F0F818F73097}"/>
          </ac:spMkLst>
        </pc:spChg>
        <pc:spChg chg="add mod">
          <ac:chgData name="Miet Vanstreels" userId="49194788-83e6-4d21-b982-fa50ff69ad0a" providerId="ADAL" clId="{D74C0F87-6484-45C8-9FC4-280479EB4E6A}" dt="2022-12-28T13:39:12.991" v="118" actId="20577"/>
          <ac:spMkLst>
            <pc:docMk/>
            <pc:sldMk cId="241658591" sldId="396"/>
            <ac:spMk id="12" creationId="{08AC6235-68ED-433B-A846-CA6F16D8D100}"/>
          </ac:spMkLst>
        </pc:spChg>
      </pc:sldChg>
      <pc:sldChg chg="new">
        <pc:chgData name="Miet Vanstreels" userId="49194788-83e6-4d21-b982-fa50ff69ad0a" providerId="ADAL" clId="{D74C0F87-6484-45C8-9FC4-280479EB4E6A}" dt="2023-01-09T09:16:37.451" v="131" actId="680"/>
        <pc:sldMkLst>
          <pc:docMk/>
          <pc:sldMk cId="2557472807" sldId="397"/>
        </pc:sldMkLst>
      </pc:sldChg>
      <pc:sldChg chg="addSp delSp modSp new mod">
        <pc:chgData name="Miet Vanstreels" userId="49194788-83e6-4d21-b982-fa50ff69ad0a" providerId="ADAL" clId="{D74C0F87-6484-45C8-9FC4-280479EB4E6A}" dt="2023-01-09T09:26:39.057" v="151" actId="14100"/>
        <pc:sldMkLst>
          <pc:docMk/>
          <pc:sldMk cId="1879290844" sldId="398"/>
        </pc:sldMkLst>
        <pc:spChg chg="del">
          <ac:chgData name="Miet Vanstreels" userId="49194788-83e6-4d21-b982-fa50ff69ad0a" providerId="ADAL" clId="{D74C0F87-6484-45C8-9FC4-280479EB4E6A}" dt="2023-01-09T09:26:23.920" v="149" actId="478"/>
          <ac:spMkLst>
            <pc:docMk/>
            <pc:sldMk cId="1879290844" sldId="398"/>
            <ac:spMk id="2" creationId="{190148EA-525E-4502-A7D4-848609C02A55}"/>
          </ac:spMkLst>
        </pc:spChg>
        <pc:picChg chg="add mod">
          <ac:chgData name="Miet Vanstreels" userId="49194788-83e6-4d21-b982-fa50ff69ad0a" providerId="ADAL" clId="{D74C0F87-6484-45C8-9FC4-280479EB4E6A}" dt="2023-01-09T09:26:39.057" v="151" actId="14100"/>
          <ac:picMkLst>
            <pc:docMk/>
            <pc:sldMk cId="1879290844" sldId="398"/>
            <ac:picMk id="4" creationId="{F0711E23-8FEB-4D70-BDB6-54B78D7A4C8C}"/>
          </ac:picMkLst>
        </pc:picChg>
      </pc:sldChg>
      <pc:sldChg chg="delSp new mod">
        <pc:chgData name="Miet Vanstreels" userId="49194788-83e6-4d21-b982-fa50ff69ad0a" providerId="ADAL" clId="{D74C0F87-6484-45C8-9FC4-280479EB4E6A}" dt="2023-01-09T09:17:16.719" v="134" actId="478"/>
        <pc:sldMkLst>
          <pc:docMk/>
          <pc:sldMk cId="2018147262" sldId="399"/>
        </pc:sldMkLst>
        <pc:spChg chg="del">
          <ac:chgData name="Miet Vanstreels" userId="49194788-83e6-4d21-b982-fa50ff69ad0a" providerId="ADAL" clId="{D74C0F87-6484-45C8-9FC4-280479EB4E6A}" dt="2023-01-09T09:17:16.719" v="134" actId="478"/>
          <ac:spMkLst>
            <pc:docMk/>
            <pc:sldMk cId="2018147262" sldId="399"/>
            <ac:spMk id="2" creationId="{3CEFDBD1-90F7-4000-879D-6CFFAFC8CD74}"/>
          </ac:spMkLst>
        </pc:spChg>
      </pc:sldChg>
    </pc:docChg>
  </pc:docChgLst>
  <pc:docChgLst>
    <pc:chgData name="Miet Vanstreels" userId="49194788-83e6-4d21-b982-fa50ff69ad0a" providerId="ADAL" clId="{12F49BF0-F5E1-4F30-A19E-229EDA07B0FF}"/>
    <pc:docChg chg="custSel delSld modSld modSection">
      <pc:chgData name="Miet Vanstreels" userId="49194788-83e6-4d21-b982-fa50ff69ad0a" providerId="ADAL" clId="{12F49BF0-F5E1-4F30-A19E-229EDA07B0FF}" dt="2023-03-29T16:58:18.270" v="478" actId="20577"/>
      <pc:docMkLst>
        <pc:docMk/>
      </pc:docMkLst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2872581962" sldId="384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3091250374" sldId="388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3519400656" sldId="392"/>
        </pc:sldMkLst>
      </pc:sldChg>
      <pc:sldChg chg="modSp del mod">
        <pc:chgData name="Miet Vanstreels" userId="49194788-83e6-4d21-b982-fa50ff69ad0a" providerId="ADAL" clId="{12F49BF0-F5E1-4F30-A19E-229EDA07B0FF}" dt="2023-03-24T10:59:31.392" v="13" actId="47"/>
        <pc:sldMkLst>
          <pc:docMk/>
          <pc:sldMk cId="3115748941" sldId="393"/>
        </pc:sldMkLst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12F49BF0-F5E1-4F30-A19E-229EDA07B0FF}" dt="2023-03-24T10:59:31.392" v="13" actId="47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del">
        <pc:chgData name="Miet Vanstreels" userId="49194788-83e6-4d21-b982-fa50ff69ad0a" providerId="ADAL" clId="{12F49BF0-F5E1-4F30-A19E-229EDA07B0FF}" dt="2023-03-24T10:59:31.392" v="13" actId="47"/>
        <pc:sldMkLst>
          <pc:docMk/>
          <pc:sldMk cId="3273172217" sldId="394"/>
        </pc:sldMkLst>
      </pc:sldChg>
      <pc:sldChg chg="del">
        <pc:chgData name="Miet Vanstreels" userId="49194788-83e6-4d21-b982-fa50ff69ad0a" providerId="ADAL" clId="{12F49BF0-F5E1-4F30-A19E-229EDA07B0FF}" dt="2023-03-24T10:59:31.392" v="13" actId="47"/>
        <pc:sldMkLst>
          <pc:docMk/>
          <pc:sldMk cId="3036228286" sldId="395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241658591" sldId="396"/>
        </pc:sldMkLst>
      </pc:sldChg>
      <pc:sldChg chg="del">
        <pc:chgData name="Miet Vanstreels" userId="49194788-83e6-4d21-b982-fa50ff69ad0a" providerId="ADAL" clId="{12F49BF0-F5E1-4F30-A19E-229EDA07B0FF}" dt="2023-03-24T10:59:31.392" v="13" actId="47"/>
        <pc:sldMkLst>
          <pc:docMk/>
          <pc:sldMk cId="2018147262" sldId="399"/>
        </pc:sldMkLst>
      </pc:sldChg>
      <pc:sldChg chg="del">
        <pc:chgData name="Miet Vanstreels" userId="49194788-83e6-4d21-b982-fa50ff69ad0a" providerId="ADAL" clId="{12F49BF0-F5E1-4F30-A19E-229EDA07B0FF}" dt="2023-03-24T10:59:31.392" v="13" actId="47"/>
        <pc:sldMkLst>
          <pc:docMk/>
          <pc:sldMk cId="1562492020" sldId="403"/>
        </pc:sldMkLst>
      </pc:sldChg>
      <pc:sldChg chg="del">
        <pc:chgData name="Miet Vanstreels" userId="49194788-83e6-4d21-b982-fa50ff69ad0a" providerId="ADAL" clId="{12F49BF0-F5E1-4F30-A19E-229EDA07B0FF}" dt="2023-03-24T10:59:31.392" v="13" actId="47"/>
        <pc:sldMkLst>
          <pc:docMk/>
          <pc:sldMk cId="183153457" sldId="404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3341862724" sldId="407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2695633882" sldId="424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1434857594" sldId="427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3938363612" sldId="429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1097745552" sldId="430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2667464930" sldId="431"/>
        </pc:sldMkLst>
      </pc:sldChg>
      <pc:sldChg chg="del">
        <pc:chgData name="Miet Vanstreels" userId="49194788-83e6-4d21-b982-fa50ff69ad0a" providerId="ADAL" clId="{12F49BF0-F5E1-4F30-A19E-229EDA07B0FF}" dt="2023-03-24T10:59:31.392" v="13" actId="47"/>
        <pc:sldMkLst>
          <pc:docMk/>
          <pc:sldMk cId="2858804684" sldId="432"/>
        </pc:sldMkLst>
      </pc:sldChg>
      <pc:sldChg chg="del">
        <pc:chgData name="Miet Vanstreels" userId="49194788-83e6-4d21-b982-fa50ff69ad0a" providerId="ADAL" clId="{12F49BF0-F5E1-4F30-A19E-229EDA07B0FF}" dt="2023-03-24T10:59:31.392" v="13" actId="47"/>
        <pc:sldMkLst>
          <pc:docMk/>
          <pc:sldMk cId="854970576" sldId="434"/>
        </pc:sldMkLst>
      </pc:sldChg>
      <pc:sldChg chg="del">
        <pc:chgData name="Miet Vanstreels" userId="49194788-83e6-4d21-b982-fa50ff69ad0a" providerId="ADAL" clId="{12F49BF0-F5E1-4F30-A19E-229EDA07B0FF}" dt="2023-03-24T11:00:27.087" v="15" actId="47"/>
        <pc:sldMkLst>
          <pc:docMk/>
          <pc:sldMk cId="3869057609" sldId="436"/>
        </pc:sldMkLst>
      </pc:sldChg>
      <pc:sldChg chg="modSp">
        <pc:chgData name="Miet Vanstreels" userId="49194788-83e6-4d21-b982-fa50ff69ad0a" providerId="ADAL" clId="{12F49BF0-F5E1-4F30-A19E-229EDA07B0FF}" dt="2023-03-24T10:59:53.313" v="14"/>
        <pc:sldMkLst>
          <pc:docMk/>
          <pc:sldMk cId="1183531148" sldId="437"/>
        </pc:sldMkLst>
        <pc:graphicFrameChg chg="mod">
          <ac:chgData name="Miet Vanstreels" userId="49194788-83e6-4d21-b982-fa50ff69ad0a" providerId="ADAL" clId="{12F49BF0-F5E1-4F30-A19E-229EDA07B0FF}" dt="2023-03-24T10:59:53.313" v="14"/>
          <ac:graphicFrameMkLst>
            <pc:docMk/>
            <pc:sldMk cId="1183531148" sldId="437"/>
            <ac:graphicFrameMk id="2" creationId="{CA669818-D246-4797-90B4-DAA18D3F945D}"/>
          </ac:graphicFrameMkLst>
        </pc:graphicFrameChg>
      </pc:sldChg>
      <pc:sldChg chg="modSp">
        <pc:chgData name="Miet Vanstreels" userId="49194788-83e6-4d21-b982-fa50ff69ad0a" providerId="ADAL" clId="{12F49BF0-F5E1-4F30-A19E-229EDA07B0FF}" dt="2023-03-24T11:01:06.430" v="16"/>
        <pc:sldMkLst>
          <pc:docMk/>
          <pc:sldMk cId="594993859" sldId="438"/>
        </pc:sldMkLst>
        <pc:graphicFrameChg chg="mod">
          <ac:chgData name="Miet Vanstreels" userId="49194788-83e6-4d21-b982-fa50ff69ad0a" providerId="ADAL" clId="{12F49BF0-F5E1-4F30-A19E-229EDA07B0FF}" dt="2023-03-24T11:01:06.430" v="16"/>
          <ac:graphicFrameMkLst>
            <pc:docMk/>
            <pc:sldMk cId="594993859" sldId="438"/>
            <ac:graphicFrameMk id="2" creationId="{CA669818-D246-4797-90B4-DAA18D3F945D}"/>
          </ac:graphicFrameMkLst>
        </pc:graphicFrameChg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275743709" sldId="439"/>
        </pc:sldMkLst>
      </pc:sldChg>
      <pc:sldChg chg="del">
        <pc:chgData name="Miet Vanstreels" userId="49194788-83e6-4d21-b982-fa50ff69ad0a" providerId="ADAL" clId="{12F49BF0-F5E1-4F30-A19E-229EDA07B0FF}" dt="2023-03-24T10:59:10.406" v="12" actId="47"/>
        <pc:sldMkLst>
          <pc:docMk/>
          <pc:sldMk cId="3703004732" sldId="440"/>
        </pc:sldMkLst>
      </pc:sldChg>
      <pc:sldChg chg="modSp mod">
        <pc:chgData name="Miet Vanstreels" userId="49194788-83e6-4d21-b982-fa50ff69ad0a" providerId="ADAL" clId="{12F49BF0-F5E1-4F30-A19E-229EDA07B0FF}" dt="2023-03-29T15:46:29.670" v="433" actId="20577"/>
        <pc:sldMkLst>
          <pc:docMk/>
          <pc:sldMk cId="2956945916" sldId="441"/>
        </pc:sldMkLst>
        <pc:graphicFrameChg chg="modGraphic">
          <ac:chgData name="Miet Vanstreels" userId="49194788-83e6-4d21-b982-fa50ff69ad0a" providerId="ADAL" clId="{12F49BF0-F5E1-4F30-A19E-229EDA07B0FF}" dt="2023-03-29T15:46:29.670" v="433" actId="20577"/>
          <ac:graphicFrameMkLst>
            <pc:docMk/>
            <pc:sldMk cId="2956945916" sldId="441"/>
            <ac:graphicFrameMk id="4" creationId="{BD4E04C7-CDFA-4F88-EDDC-6375A6844F5C}"/>
          </ac:graphicFrameMkLst>
        </pc:graphicFrameChg>
      </pc:sldChg>
      <pc:sldChg chg="addSp modSp mod">
        <pc:chgData name="Miet Vanstreels" userId="49194788-83e6-4d21-b982-fa50ff69ad0a" providerId="ADAL" clId="{12F49BF0-F5E1-4F30-A19E-229EDA07B0FF}" dt="2023-03-29T16:58:18.270" v="478" actId="20577"/>
        <pc:sldMkLst>
          <pc:docMk/>
          <pc:sldMk cId="587814096" sldId="442"/>
        </pc:sldMkLst>
        <pc:spChg chg="add mod">
          <ac:chgData name="Miet Vanstreels" userId="49194788-83e6-4d21-b982-fa50ff69ad0a" providerId="ADAL" clId="{12F49BF0-F5E1-4F30-A19E-229EDA07B0FF}" dt="2023-03-24T15:07:33.918" v="191" actId="207"/>
          <ac:spMkLst>
            <pc:docMk/>
            <pc:sldMk cId="587814096" sldId="442"/>
            <ac:spMk id="2" creationId="{1A5E2A7C-745A-F26A-EA5F-9513279861E7}"/>
          </ac:spMkLst>
        </pc:spChg>
        <pc:spChg chg="mod">
          <ac:chgData name="Miet Vanstreels" userId="49194788-83e6-4d21-b982-fa50ff69ad0a" providerId="ADAL" clId="{12F49BF0-F5E1-4F30-A19E-229EDA07B0FF}" dt="2023-03-24T15:07:07.520" v="185" actId="1076"/>
          <ac:spMkLst>
            <pc:docMk/>
            <pc:sldMk cId="587814096" sldId="442"/>
            <ac:spMk id="9" creationId="{D9633B9E-9230-4D0F-CC2A-AD89FF9C4CA0}"/>
          </ac:spMkLst>
        </pc:spChg>
        <pc:graphicFrameChg chg="modGraphic">
          <ac:chgData name="Miet Vanstreels" userId="49194788-83e6-4d21-b982-fa50ff69ad0a" providerId="ADAL" clId="{12F49BF0-F5E1-4F30-A19E-229EDA07B0FF}" dt="2023-03-29T16:58:18.270" v="478" actId="20577"/>
          <ac:graphicFrameMkLst>
            <pc:docMk/>
            <pc:sldMk cId="587814096" sldId="442"/>
            <ac:graphicFrameMk id="5" creationId="{00C27909-65E5-9D6F-71CA-EDAAB8458701}"/>
          </ac:graphicFrameMkLst>
        </pc:graphicFrameChg>
      </pc:sldChg>
      <pc:sldChg chg="addSp modSp mod">
        <pc:chgData name="Miet Vanstreels" userId="49194788-83e6-4d21-b982-fa50ff69ad0a" providerId="ADAL" clId="{12F49BF0-F5E1-4F30-A19E-229EDA07B0FF}" dt="2023-03-24T11:03:23.262" v="19" actId="14100"/>
        <pc:sldMkLst>
          <pc:docMk/>
          <pc:sldMk cId="1306253442" sldId="443"/>
        </pc:sldMkLst>
        <pc:spChg chg="add mod">
          <ac:chgData name="Miet Vanstreels" userId="49194788-83e6-4d21-b982-fa50ff69ad0a" providerId="ADAL" clId="{12F49BF0-F5E1-4F30-A19E-229EDA07B0FF}" dt="2023-03-24T11:03:23.262" v="19" actId="14100"/>
          <ac:spMkLst>
            <pc:docMk/>
            <pc:sldMk cId="1306253442" sldId="443"/>
            <ac:spMk id="16" creationId="{F458F259-5A96-70CF-2DC2-F7E9330FA45C}"/>
          </ac:spMkLst>
        </pc:spChg>
      </pc:sldChg>
      <pc:sldChg chg="addSp modSp mod">
        <pc:chgData name="Miet Vanstreels" userId="49194788-83e6-4d21-b982-fa50ff69ad0a" providerId="ADAL" clId="{12F49BF0-F5E1-4F30-A19E-229EDA07B0FF}" dt="2023-03-24T11:09:12.186" v="56" actId="1076"/>
        <pc:sldMkLst>
          <pc:docMk/>
          <pc:sldMk cId="3647452425" sldId="445"/>
        </pc:sldMkLst>
        <pc:picChg chg="add mod">
          <ac:chgData name="Miet Vanstreels" userId="49194788-83e6-4d21-b982-fa50ff69ad0a" providerId="ADAL" clId="{12F49BF0-F5E1-4F30-A19E-229EDA07B0FF}" dt="2023-03-24T11:09:12.186" v="56" actId="1076"/>
          <ac:picMkLst>
            <pc:docMk/>
            <pc:sldMk cId="3647452425" sldId="445"/>
            <ac:picMk id="4" creationId="{945D5A11-88D4-F0E1-6149-C83ED772695F}"/>
          </ac:picMkLst>
        </pc:picChg>
      </pc:sldChg>
      <pc:sldChg chg="addSp modSp mod">
        <pc:chgData name="Miet Vanstreels" userId="49194788-83e6-4d21-b982-fa50ff69ad0a" providerId="ADAL" clId="{12F49BF0-F5E1-4F30-A19E-229EDA07B0FF}" dt="2023-03-24T15:10:25.848" v="333" actId="20577"/>
        <pc:sldMkLst>
          <pc:docMk/>
          <pc:sldMk cId="4076006953" sldId="446"/>
        </pc:sldMkLst>
        <pc:spChg chg="add mod">
          <ac:chgData name="Miet Vanstreels" userId="49194788-83e6-4d21-b982-fa50ff69ad0a" providerId="ADAL" clId="{12F49BF0-F5E1-4F30-A19E-229EDA07B0FF}" dt="2023-03-24T15:10:25.848" v="333" actId="20577"/>
          <ac:spMkLst>
            <pc:docMk/>
            <pc:sldMk cId="4076006953" sldId="446"/>
            <ac:spMk id="2" creationId="{C06F4FDB-6081-6066-3587-B8766C01B3BD}"/>
          </ac:spMkLst>
        </pc:spChg>
      </pc:sldChg>
      <pc:sldChg chg="addSp delSp modSp mod">
        <pc:chgData name="Miet Vanstreels" userId="49194788-83e6-4d21-b982-fa50ff69ad0a" providerId="ADAL" clId="{12F49BF0-F5E1-4F30-A19E-229EDA07B0FF}" dt="2023-03-29T15:32:03.398" v="430" actId="14100"/>
        <pc:sldMkLst>
          <pc:docMk/>
          <pc:sldMk cId="3567154037" sldId="447"/>
        </pc:sldMkLst>
        <pc:spChg chg="mod">
          <ac:chgData name="Miet Vanstreels" userId="49194788-83e6-4d21-b982-fa50ff69ad0a" providerId="ADAL" clId="{12F49BF0-F5E1-4F30-A19E-229EDA07B0FF}" dt="2023-03-29T15:30:44.411" v="382" actId="20577"/>
          <ac:spMkLst>
            <pc:docMk/>
            <pc:sldMk cId="3567154037" sldId="447"/>
            <ac:spMk id="2" creationId="{455ED85A-83C2-9665-0C28-11678A131F34}"/>
          </ac:spMkLst>
        </pc:spChg>
        <pc:spChg chg="add del mod">
          <ac:chgData name="Miet Vanstreels" userId="49194788-83e6-4d21-b982-fa50ff69ad0a" providerId="ADAL" clId="{12F49BF0-F5E1-4F30-A19E-229EDA07B0FF}" dt="2023-03-29T15:30:33.921" v="379" actId="478"/>
          <ac:spMkLst>
            <pc:docMk/>
            <pc:sldMk cId="3567154037" sldId="447"/>
            <ac:spMk id="3" creationId="{459526D4-0F2D-2E7F-0F26-D779E22B7F72}"/>
          </ac:spMkLst>
        </pc:spChg>
        <pc:graphicFrameChg chg="add mod modGraphic">
          <ac:chgData name="Miet Vanstreels" userId="49194788-83e6-4d21-b982-fa50ff69ad0a" providerId="ADAL" clId="{12F49BF0-F5E1-4F30-A19E-229EDA07B0FF}" dt="2023-03-29T15:32:03.398" v="430" actId="14100"/>
          <ac:graphicFrameMkLst>
            <pc:docMk/>
            <pc:sldMk cId="3567154037" sldId="447"/>
            <ac:graphicFrameMk id="4" creationId="{7CEF9C44-2A30-392C-BA71-C594F3CF8FF8}"/>
          </ac:graphicFrameMkLst>
        </pc:graphicFrameChg>
        <pc:picChg chg="del">
          <ac:chgData name="Miet Vanstreels" userId="49194788-83e6-4d21-b982-fa50ff69ad0a" providerId="ADAL" clId="{12F49BF0-F5E1-4F30-A19E-229EDA07B0FF}" dt="2023-03-24T11:10:09.756" v="67" actId="478"/>
          <ac:picMkLst>
            <pc:docMk/>
            <pc:sldMk cId="3567154037" sldId="447"/>
            <ac:picMk id="4" creationId="{945D5A11-88D4-F0E1-6149-C83ED772695F}"/>
          </ac:picMkLst>
        </pc:picChg>
      </pc:sldChg>
      <pc:sldMasterChg chg="delSldLayout">
        <pc:chgData name="Miet Vanstreels" userId="49194788-83e6-4d21-b982-fa50ff69ad0a" providerId="ADAL" clId="{12F49BF0-F5E1-4F30-A19E-229EDA07B0FF}" dt="2023-03-24T10:59:10.406" v="12" actId="47"/>
        <pc:sldMasterMkLst>
          <pc:docMk/>
          <pc:sldMasterMk cId="994401335" sldId="2147483648"/>
        </pc:sldMasterMkLst>
        <pc:sldLayoutChg chg="del">
          <pc:chgData name="Miet Vanstreels" userId="49194788-83e6-4d21-b982-fa50ff69ad0a" providerId="ADAL" clId="{12F49BF0-F5E1-4F30-A19E-229EDA07B0FF}" dt="2023-03-24T10:59:10.406" v="12" actId="47"/>
          <pc:sldLayoutMkLst>
            <pc:docMk/>
            <pc:sldMasterMk cId="994401335" sldId="2147483648"/>
            <pc:sldLayoutMk cId="3784916265" sldId="2147483694"/>
          </pc:sldLayoutMkLst>
        </pc:sldLayoutChg>
      </pc:sldMasterChg>
    </pc:docChg>
  </pc:docChgLst>
  <pc:docChgLst>
    <pc:chgData name="Miet Vanstreels" userId="49194788-83e6-4d21-b982-fa50ff69ad0a" providerId="ADAL" clId="{F1D88263-4C12-4284-8D3B-7C57ACFCFF6C}"/>
    <pc:docChg chg="undo custSel addSld modSld sldOrd modSection">
      <pc:chgData name="Miet Vanstreels" userId="49194788-83e6-4d21-b982-fa50ff69ad0a" providerId="ADAL" clId="{F1D88263-4C12-4284-8D3B-7C57ACFCFF6C}" dt="2022-12-14T17:53:32.054" v="474" actId="20577"/>
      <pc:docMkLst>
        <pc:docMk/>
      </pc:docMkLst>
      <pc:sldChg chg="modSp mod">
        <pc:chgData name="Miet Vanstreels" userId="49194788-83e6-4d21-b982-fa50ff69ad0a" providerId="ADAL" clId="{F1D88263-4C12-4284-8D3B-7C57ACFCFF6C}" dt="2022-12-14T17:53:32.054" v="474" actId="20577"/>
        <pc:sldMkLst>
          <pc:docMk/>
          <pc:sldMk cId="3091250374" sldId="388"/>
        </pc:sldMkLst>
        <pc:graphicFrameChg chg="modGraphic">
          <ac:chgData name="Miet Vanstreels" userId="49194788-83e6-4d21-b982-fa50ff69ad0a" providerId="ADAL" clId="{F1D88263-4C12-4284-8D3B-7C57ACFCFF6C}" dt="2022-12-14T17:53:32.054" v="474" actId="20577"/>
          <ac:graphicFrameMkLst>
            <pc:docMk/>
            <pc:sldMk cId="3091250374" sldId="388"/>
            <ac:graphicFrameMk id="3" creationId="{4EB22715-CACA-4FDB-BD9A-E7161F5804CF}"/>
          </ac:graphicFrameMkLst>
        </pc:graphicFrameChg>
      </pc:sldChg>
      <pc:sldChg chg="addSp modSp new mod">
        <pc:chgData name="Miet Vanstreels" userId="49194788-83e6-4d21-b982-fa50ff69ad0a" providerId="ADAL" clId="{F1D88263-4C12-4284-8D3B-7C57ACFCFF6C}" dt="2022-12-14T16:22:22.945" v="23" actId="1036"/>
        <pc:sldMkLst>
          <pc:docMk/>
          <pc:sldMk cId="2166996226" sldId="389"/>
        </pc:sldMkLst>
        <pc:spChg chg="add mod">
          <ac:chgData name="Miet Vanstreels" userId="49194788-83e6-4d21-b982-fa50ff69ad0a" providerId="ADAL" clId="{F1D88263-4C12-4284-8D3B-7C57ACFCFF6C}" dt="2022-12-14T16:22:22.945" v="23" actId="1036"/>
          <ac:spMkLst>
            <pc:docMk/>
            <pc:sldMk cId="2166996226" sldId="389"/>
            <ac:spMk id="3" creationId="{1A393351-7D5E-47DC-AB79-DF11722BE62B}"/>
          </ac:spMkLst>
        </pc:spChg>
      </pc:sldChg>
      <pc:sldChg chg="addSp modSp new mod">
        <pc:chgData name="Miet Vanstreels" userId="49194788-83e6-4d21-b982-fa50ff69ad0a" providerId="ADAL" clId="{F1D88263-4C12-4284-8D3B-7C57ACFCFF6C}" dt="2022-12-14T17:46:16.336" v="358" actId="13926"/>
        <pc:sldMkLst>
          <pc:docMk/>
          <pc:sldMk cId="3035361445" sldId="390"/>
        </pc:sldMkLst>
        <pc:spChg chg="add mod">
          <ac:chgData name="Miet Vanstreels" userId="49194788-83e6-4d21-b982-fa50ff69ad0a" providerId="ADAL" clId="{F1D88263-4C12-4284-8D3B-7C57ACFCFF6C}" dt="2022-12-14T17:46:16.336" v="358" actId="13926"/>
          <ac:spMkLst>
            <pc:docMk/>
            <pc:sldMk cId="3035361445" sldId="390"/>
            <ac:spMk id="3" creationId="{96B7F3A1-E997-4549-A70C-32590D10DC67}"/>
          </ac:spMkLst>
        </pc:spChg>
      </pc:sldChg>
      <pc:sldChg chg="addSp modSp new mod">
        <pc:chgData name="Miet Vanstreels" userId="49194788-83e6-4d21-b982-fa50ff69ad0a" providerId="ADAL" clId="{F1D88263-4C12-4284-8D3B-7C57ACFCFF6C}" dt="2022-12-14T17:07:18.290" v="81" actId="14100"/>
        <pc:sldMkLst>
          <pc:docMk/>
          <pc:sldMk cId="2546709736" sldId="391"/>
        </pc:sldMkLst>
        <pc:spChg chg="add mod">
          <ac:chgData name="Miet Vanstreels" userId="49194788-83e6-4d21-b982-fa50ff69ad0a" providerId="ADAL" clId="{F1D88263-4C12-4284-8D3B-7C57ACFCFF6C}" dt="2022-12-14T17:06:50.114" v="67" actId="20577"/>
          <ac:spMkLst>
            <pc:docMk/>
            <pc:sldMk cId="2546709736" sldId="391"/>
            <ac:spMk id="2" creationId="{075B944C-94AD-486C-9C12-1E117C50B1EB}"/>
          </ac:spMkLst>
        </pc:spChg>
        <pc:spChg chg="add mod">
          <ac:chgData name="Miet Vanstreels" userId="49194788-83e6-4d21-b982-fa50ff69ad0a" providerId="ADAL" clId="{F1D88263-4C12-4284-8D3B-7C57ACFCFF6C}" dt="2022-12-14T17:07:06.892" v="79" actId="208"/>
          <ac:spMkLst>
            <pc:docMk/>
            <pc:sldMk cId="2546709736" sldId="391"/>
            <ac:spMk id="3" creationId="{FCE199CE-4531-4C0F-964A-E3B2BC5E0E32}"/>
          </ac:spMkLst>
        </pc:spChg>
        <pc:spChg chg="add mod">
          <ac:chgData name="Miet Vanstreels" userId="49194788-83e6-4d21-b982-fa50ff69ad0a" providerId="ADAL" clId="{F1D88263-4C12-4284-8D3B-7C57ACFCFF6C}" dt="2022-12-14T17:07:18.290" v="81" actId="14100"/>
          <ac:spMkLst>
            <pc:docMk/>
            <pc:sldMk cId="2546709736" sldId="391"/>
            <ac:spMk id="4" creationId="{0FE8A65F-4B0B-42AE-997E-696F78945E18}"/>
          </ac:spMkLst>
        </pc:spChg>
      </pc:sldChg>
      <pc:sldChg chg="addSp modSp new mod">
        <pc:chgData name="Miet Vanstreels" userId="49194788-83e6-4d21-b982-fa50ff69ad0a" providerId="ADAL" clId="{F1D88263-4C12-4284-8D3B-7C57ACFCFF6C}" dt="2022-12-14T17:39:14.847" v="315" actId="1076"/>
        <pc:sldMkLst>
          <pc:docMk/>
          <pc:sldMk cId="3519400656" sldId="392"/>
        </pc:sldMkLst>
        <pc:spChg chg="add mod">
          <ac:chgData name="Miet Vanstreels" userId="49194788-83e6-4d21-b982-fa50ff69ad0a" providerId="ADAL" clId="{F1D88263-4C12-4284-8D3B-7C57ACFCFF6C}" dt="2022-12-14T17:38:57.259" v="300" actId="1076"/>
          <ac:spMkLst>
            <pc:docMk/>
            <pc:sldMk cId="3519400656" sldId="392"/>
            <ac:spMk id="3" creationId="{F4CE0A2F-9033-4416-ACBD-BA2298ED42D7}"/>
          </ac:spMkLst>
        </pc:spChg>
        <pc:spChg chg="add mod">
          <ac:chgData name="Miet Vanstreels" userId="49194788-83e6-4d21-b982-fa50ff69ad0a" providerId="ADAL" clId="{F1D88263-4C12-4284-8D3B-7C57ACFCFF6C}" dt="2022-12-14T17:39:14.847" v="315" actId="1076"/>
          <ac:spMkLst>
            <pc:docMk/>
            <pc:sldMk cId="3519400656" sldId="392"/>
            <ac:spMk id="4" creationId="{9A9F2C56-BA02-4595-9491-968744EB0BA5}"/>
          </ac:spMkLst>
        </pc:spChg>
        <pc:spChg chg="add mod">
          <ac:chgData name="Miet Vanstreels" userId="49194788-83e6-4d21-b982-fa50ff69ad0a" providerId="ADAL" clId="{F1D88263-4C12-4284-8D3B-7C57ACFCFF6C}" dt="2022-12-14T17:37:13.924" v="295" actId="20577"/>
          <ac:spMkLst>
            <pc:docMk/>
            <pc:sldMk cId="3519400656" sldId="392"/>
            <ac:spMk id="5" creationId="{155D16AC-2142-4608-8095-2F71ECE56467}"/>
          </ac:spMkLst>
        </pc:spChg>
      </pc:sldChg>
      <pc:sldChg chg="addSp modSp new">
        <pc:chgData name="Miet Vanstreels" userId="49194788-83e6-4d21-b982-fa50ff69ad0a" providerId="ADAL" clId="{F1D88263-4C12-4284-8D3B-7C57ACFCFF6C}" dt="2022-12-14T17:30:31.115" v="152" actId="688"/>
        <pc:sldMkLst>
          <pc:docMk/>
          <pc:sldMk cId="3115748941" sldId="393"/>
        </pc:sldMkLst>
        <pc:spChg chg="add mod">
          <ac:chgData name="Miet Vanstreels" userId="49194788-83e6-4d21-b982-fa50ff69ad0a" providerId="ADAL" clId="{F1D88263-4C12-4284-8D3B-7C57ACFCFF6C}" dt="2022-12-14T17:30:31.115" v="152" actId="688"/>
          <ac:spMkLst>
            <pc:docMk/>
            <pc:sldMk cId="3115748941" sldId="393"/>
            <ac:spMk id="2" creationId="{42DD8E8D-C169-48EE-895C-DECF426F32B6}"/>
          </ac:spMkLst>
        </pc:sp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add mod">
          <ac:chgData name="Miet Vanstreels" userId="49194788-83e6-4d21-b982-fa50ff69ad0a" providerId="ADAL" clId="{F1D88263-4C12-4284-8D3B-7C57ACFCFF6C}" dt="2022-12-14T17:29:50.777" v="148" actId="1076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addSp delSp modSp new mod">
        <pc:chgData name="Miet Vanstreels" userId="49194788-83e6-4d21-b982-fa50ff69ad0a" providerId="ADAL" clId="{F1D88263-4C12-4284-8D3B-7C57ACFCFF6C}" dt="2022-12-14T17:44:24.652" v="339" actId="1076"/>
        <pc:sldMkLst>
          <pc:docMk/>
          <pc:sldMk cId="3273172217" sldId="394"/>
        </pc:sldMkLst>
        <pc:spChg chg="add del mod">
          <ac:chgData name="Miet Vanstreels" userId="49194788-83e6-4d21-b982-fa50ff69ad0a" providerId="ADAL" clId="{F1D88263-4C12-4284-8D3B-7C57ACFCFF6C}" dt="2022-12-14T17:43:54.019" v="323" actId="478"/>
          <ac:spMkLst>
            <pc:docMk/>
            <pc:sldMk cId="3273172217" sldId="394"/>
            <ac:spMk id="3" creationId="{0DF4C588-414E-4AA6-96FF-014CCE7630B4}"/>
          </ac:spMkLst>
        </pc:spChg>
        <pc:graphicFrameChg chg="add mod modGraphic">
          <ac:chgData name="Miet Vanstreels" userId="49194788-83e6-4d21-b982-fa50ff69ad0a" providerId="ADAL" clId="{F1D88263-4C12-4284-8D3B-7C57ACFCFF6C}" dt="2022-12-14T17:44:24.652" v="339" actId="1076"/>
          <ac:graphicFrameMkLst>
            <pc:docMk/>
            <pc:sldMk cId="3273172217" sldId="394"/>
            <ac:graphicFrameMk id="2" creationId="{336AF9DB-9CA1-4536-AB9E-E689DDB00F8D}"/>
          </ac:graphicFrameMkLst>
        </pc:graphicFrameChg>
      </pc:sldChg>
      <pc:sldChg chg="delSp modSp mod ord">
        <pc:chgData name="Miet Vanstreels" userId="49194788-83e6-4d21-b982-fa50ff69ad0a" providerId="ADAL" clId="{F1D88263-4C12-4284-8D3B-7C57ACFCFF6C}" dt="2022-12-14T17:44:11.689" v="333" actId="6549"/>
        <pc:sldMkLst>
          <pc:docMk/>
          <pc:sldMk cId="3036228286" sldId="395"/>
        </pc:sldMkLst>
        <pc:spChg chg="mod">
          <ac:chgData name="Miet Vanstreels" userId="49194788-83e6-4d21-b982-fa50ff69ad0a" providerId="ADAL" clId="{F1D88263-4C12-4284-8D3B-7C57ACFCFF6C}" dt="2022-12-14T17:44:11.689" v="333" actId="6549"/>
          <ac:spMkLst>
            <pc:docMk/>
            <pc:sldMk cId="3036228286" sldId="395"/>
            <ac:spMk id="3" creationId="{0DF4C588-414E-4AA6-96FF-014CCE7630B4}"/>
          </ac:spMkLst>
        </pc:spChg>
        <pc:graphicFrameChg chg="del">
          <ac:chgData name="Miet Vanstreels" userId="49194788-83e6-4d21-b982-fa50ff69ad0a" providerId="ADAL" clId="{F1D88263-4C12-4284-8D3B-7C57ACFCFF6C}" dt="2022-12-14T17:43:59.213" v="324" actId="478"/>
          <ac:graphicFrameMkLst>
            <pc:docMk/>
            <pc:sldMk cId="3036228286" sldId="395"/>
            <ac:graphicFrameMk id="2" creationId="{336AF9DB-9CA1-4536-AB9E-E689DDB00F8D}"/>
          </ac:graphicFrameMkLst>
        </pc:graphicFrameChg>
      </pc:sldChg>
    </pc:docChg>
  </pc:docChgLst>
  <pc:docChgLst>
    <pc:chgData name="Miet Vanstreels" userId="49194788-83e6-4d21-b982-fa50ff69ad0a" providerId="ADAL" clId="{9E90912E-E665-4530-9523-F279E8C7FAEA}"/>
    <pc:docChg chg="custSel addSld delSld modSld sldOrd modSection">
      <pc:chgData name="Miet Vanstreels" userId="49194788-83e6-4d21-b982-fa50ff69ad0a" providerId="ADAL" clId="{9E90912E-E665-4530-9523-F279E8C7FAEA}" dt="2023-03-16T18:37:58.641" v="900" actId="14100"/>
      <pc:docMkLst>
        <pc:docMk/>
      </pc:docMkLst>
      <pc:sldChg chg="del">
        <pc:chgData name="Miet Vanstreels" userId="49194788-83e6-4d21-b982-fa50ff69ad0a" providerId="ADAL" clId="{9E90912E-E665-4530-9523-F279E8C7FAEA}" dt="2023-03-08T14:53:44.327" v="65" actId="47"/>
        <pc:sldMkLst>
          <pc:docMk/>
          <pc:sldMk cId="3433913685" sldId="259"/>
        </pc:sldMkLst>
      </pc:sldChg>
      <pc:sldChg chg="del">
        <pc:chgData name="Miet Vanstreels" userId="49194788-83e6-4d21-b982-fa50ff69ad0a" providerId="ADAL" clId="{9E90912E-E665-4530-9523-F279E8C7FAEA}" dt="2023-03-08T14:53:44.327" v="65" actId="47"/>
        <pc:sldMkLst>
          <pc:docMk/>
          <pc:sldMk cId="1289801005" sldId="382"/>
        </pc:sldMkLst>
      </pc:sldChg>
      <pc:sldChg chg="ord">
        <pc:chgData name="Miet Vanstreels" userId="49194788-83e6-4d21-b982-fa50ff69ad0a" providerId="ADAL" clId="{9E90912E-E665-4530-9523-F279E8C7FAEA}" dt="2023-03-08T17:00:36.180" v="186"/>
        <pc:sldMkLst>
          <pc:docMk/>
          <pc:sldMk cId="3707055281" sldId="383"/>
        </pc:sldMkLst>
      </pc:sldChg>
      <pc:sldChg chg="ord">
        <pc:chgData name="Miet Vanstreels" userId="49194788-83e6-4d21-b982-fa50ff69ad0a" providerId="ADAL" clId="{9E90912E-E665-4530-9523-F279E8C7FAEA}" dt="2023-03-08T14:53:33.905" v="64"/>
        <pc:sldMkLst>
          <pc:docMk/>
          <pc:sldMk cId="2872581962" sldId="384"/>
        </pc:sldMkLst>
      </pc:sldChg>
      <pc:sldChg chg="del">
        <pc:chgData name="Miet Vanstreels" userId="49194788-83e6-4d21-b982-fa50ff69ad0a" providerId="ADAL" clId="{9E90912E-E665-4530-9523-F279E8C7FAEA}" dt="2023-03-08T14:52:21.722" v="56" actId="47"/>
        <pc:sldMkLst>
          <pc:docMk/>
          <pc:sldMk cId="2366661504" sldId="385"/>
        </pc:sldMkLst>
      </pc:sldChg>
      <pc:sldChg chg="del">
        <pc:chgData name="Miet Vanstreels" userId="49194788-83e6-4d21-b982-fa50ff69ad0a" providerId="ADAL" clId="{9E90912E-E665-4530-9523-F279E8C7FAEA}" dt="2023-03-08T14:53:44.327" v="65" actId="47"/>
        <pc:sldMkLst>
          <pc:docMk/>
          <pc:sldMk cId="2247730180" sldId="386"/>
        </pc:sldMkLst>
      </pc:sldChg>
      <pc:sldChg chg="del">
        <pc:chgData name="Miet Vanstreels" userId="49194788-83e6-4d21-b982-fa50ff69ad0a" providerId="ADAL" clId="{9E90912E-E665-4530-9523-F279E8C7FAEA}" dt="2023-03-08T14:53:44.327" v="65" actId="47"/>
        <pc:sldMkLst>
          <pc:docMk/>
          <pc:sldMk cId="31019873" sldId="387"/>
        </pc:sldMkLst>
      </pc:sldChg>
      <pc:sldChg chg="ord">
        <pc:chgData name="Miet Vanstreels" userId="49194788-83e6-4d21-b982-fa50ff69ad0a" providerId="ADAL" clId="{9E90912E-E665-4530-9523-F279E8C7FAEA}" dt="2023-03-08T14:52:18.492" v="55"/>
        <pc:sldMkLst>
          <pc:docMk/>
          <pc:sldMk cId="3091250374" sldId="388"/>
        </pc:sldMkLst>
      </pc:sldChg>
      <pc:sldChg chg="modSp del mod ord">
        <pc:chgData name="Miet Vanstreels" userId="49194788-83e6-4d21-b982-fa50ff69ad0a" providerId="ADAL" clId="{9E90912E-E665-4530-9523-F279E8C7FAEA}" dt="2023-03-08T14:53:16.797" v="62" actId="47"/>
        <pc:sldMkLst>
          <pc:docMk/>
          <pc:sldMk cId="2166996226" sldId="389"/>
        </pc:sldMkLst>
        <pc:spChg chg="mod">
          <ac:chgData name="Miet Vanstreels" userId="49194788-83e6-4d21-b982-fa50ff69ad0a" providerId="ADAL" clId="{9E90912E-E665-4530-9523-F279E8C7FAEA}" dt="2023-03-08T14:53:01.939" v="61" actId="6549"/>
          <ac:spMkLst>
            <pc:docMk/>
            <pc:sldMk cId="2166996226" sldId="389"/>
            <ac:spMk id="3" creationId="{1A393351-7D5E-47DC-AB79-DF11722BE62B}"/>
          </ac:spMkLst>
        </pc:spChg>
      </pc:sldChg>
      <pc:sldChg chg="del">
        <pc:chgData name="Miet Vanstreels" userId="49194788-83e6-4d21-b982-fa50ff69ad0a" providerId="ADAL" clId="{9E90912E-E665-4530-9523-F279E8C7FAEA}" dt="2023-03-08T14:52:00.388" v="52" actId="47"/>
        <pc:sldMkLst>
          <pc:docMk/>
          <pc:sldMk cId="3035361445" sldId="390"/>
        </pc:sldMkLst>
      </pc:sldChg>
      <pc:sldChg chg="del">
        <pc:chgData name="Miet Vanstreels" userId="49194788-83e6-4d21-b982-fa50ff69ad0a" providerId="ADAL" clId="{9E90912E-E665-4530-9523-F279E8C7FAEA}" dt="2023-03-08T14:52:04.680" v="53" actId="47"/>
        <pc:sldMkLst>
          <pc:docMk/>
          <pc:sldMk cId="2546709736" sldId="391"/>
        </pc:sldMkLst>
      </pc:sldChg>
      <pc:sldChg chg="addSp modSp mod ord">
        <pc:chgData name="Miet Vanstreels" userId="49194788-83e6-4d21-b982-fa50ff69ad0a" providerId="ADAL" clId="{9E90912E-E665-4530-9523-F279E8C7FAEA}" dt="2023-03-16T17:00:13.112" v="892"/>
        <pc:sldMkLst>
          <pc:docMk/>
          <pc:sldMk cId="3115748941" sldId="393"/>
        </pc:sldMkLst>
        <pc:spChg chg="add mod">
          <ac:chgData name="Miet Vanstreels" userId="49194788-83e6-4d21-b982-fa50ff69ad0a" providerId="ADAL" clId="{9E90912E-E665-4530-9523-F279E8C7FAEA}" dt="2023-03-08T14:51:33.414" v="51" actId="20577"/>
          <ac:spMkLst>
            <pc:docMk/>
            <pc:sldMk cId="3115748941" sldId="393"/>
            <ac:spMk id="15" creationId="{FFEC60E6-4252-167F-9C48-FE1533785868}"/>
          </ac:spMkLst>
        </pc:spChg>
        <pc:graphicFrameChg chg="mod">
          <ac:chgData name="Miet Vanstreels" userId="49194788-83e6-4d21-b982-fa50ff69ad0a" providerId="ADAL" clId="{9E90912E-E665-4530-9523-F279E8C7FAEA}" dt="2023-03-16T17:00:13.090" v="881"/>
          <ac:graphicFrameMkLst>
            <pc:docMk/>
            <pc:sldMk cId="3115748941" sldId="393"/>
            <ac:graphicFrameMk id="3" creationId="{7B0A8C6C-59A0-4A8A-BE49-9E6240BFE0E0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06" v="882"/>
          <ac:graphicFrameMkLst>
            <pc:docMk/>
            <pc:sldMk cId="3115748941" sldId="393"/>
            <ac:graphicFrameMk id="4" creationId="{4E8BDC8A-1E2B-4343-9856-A5D2FC8F009B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06" v="883"/>
          <ac:graphicFrameMkLst>
            <pc:docMk/>
            <pc:sldMk cId="3115748941" sldId="393"/>
            <ac:graphicFrameMk id="5" creationId="{386B1DFA-90BB-4F28-BCAD-4FE95327CDB4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06" v="884"/>
          <ac:graphicFrameMkLst>
            <pc:docMk/>
            <pc:sldMk cId="3115748941" sldId="393"/>
            <ac:graphicFrameMk id="6" creationId="{00F5A405-F44E-40FA-9895-C1E8FEAF54D4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06" v="885"/>
          <ac:graphicFrameMkLst>
            <pc:docMk/>
            <pc:sldMk cId="3115748941" sldId="393"/>
            <ac:graphicFrameMk id="7" creationId="{EA3696B7-7240-41A2-9261-A56B36979009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12" v="886"/>
          <ac:graphicFrameMkLst>
            <pc:docMk/>
            <pc:sldMk cId="3115748941" sldId="393"/>
            <ac:graphicFrameMk id="8" creationId="{EC84C30F-2080-4684-809A-CA1144953791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12" v="887"/>
          <ac:graphicFrameMkLst>
            <pc:docMk/>
            <pc:sldMk cId="3115748941" sldId="393"/>
            <ac:graphicFrameMk id="9" creationId="{5033F3FC-7049-4A1E-8ED3-A39DC0EFB6D4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12" v="888"/>
          <ac:graphicFrameMkLst>
            <pc:docMk/>
            <pc:sldMk cId="3115748941" sldId="393"/>
            <ac:graphicFrameMk id="10" creationId="{0CA2F8FE-5E1D-4C24-BB53-151BF7C822C5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12" v="889"/>
          <ac:graphicFrameMkLst>
            <pc:docMk/>
            <pc:sldMk cId="3115748941" sldId="393"/>
            <ac:graphicFrameMk id="11" creationId="{77E5551D-8C1E-4738-AAB9-073426969E7D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12" v="890"/>
          <ac:graphicFrameMkLst>
            <pc:docMk/>
            <pc:sldMk cId="3115748941" sldId="393"/>
            <ac:graphicFrameMk id="12" creationId="{135443CE-0043-4171-BD25-A58445A3B8C4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12" v="891"/>
          <ac:graphicFrameMkLst>
            <pc:docMk/>
            <pc:sldMk cId="3115748941" sldId="393"/>
            <ac:graphicFrameMk id="13" creationId="{3E9E3E58-147A-4D27-A718-2026C03B3E63}"/>
          </ac:graphicFrameMkLst>
        </pc:graphicFrameChg>
        <pc:graphicFrameChg chg="mod">
          <ac:chgData name="Miet Vanstreels" userId="49194788-83e6-4d21-b982-fa50ff69ad0a" providerId="ADAL" clId="{9E90912E-E665-4530-9523-F279E8C7FAEA}" dt="2023-03-16T17:00:13.112" v="892"/>
          <ac:graphicFrameMkLst>
            <pc:docMk/>
            <pc:sldMk cId="3115748941" sldId="393"/>
            <ac:graphicFrameMk id="14" creationId="{E49F87D9-2549-42E2-B578-CF307C7FB4B4}"/>
          </ac:graphicFrameMkLst>
        </pc:graphicFrameChg>
      </pc:sldChg>
      <pc:sldChg chg="addSp modSp mod">
        <pc:chgData name="Miet Vanstreels" userId="49194788-83e6-4d21-b982-fa50ff69ad0a" providerId="ADAL" clId="{9E90912E-E665-4530-9523-F279E8C7FAEA}" dt="2023-03-09T14:00:38.869" v="807" actId="14100"/>
        <pc:sldMkLst>
          <pc:docMk/>
          <pc:sldMk cId="1879290844" sldId="398"/>
        </pc:sldMkLst>
        <pc:spChg chg="mod">
          <ac:chgData name="Miet Vanstreels" userId="49194788-83e6-4d21-b982-fa50ff69ad0a" providerId="ADAL" clId="{9E90912E-E665-4530-9523-F279E8C7FAEA}" dt="2023-03-08T16:55:44.185" v="123" actId="1036"/>
          <ac:spMkLst>
            <pc:docMk/>
            <pc:sldMk cId="1879290844" sldId="398"/>
            <ac:spMk id="6" creationId="{E4E7CDCB-FD33-4CD9-8C86-A337ABD27971}"/>
          </ac:spMkLst>
        </pc:spChg>
        <pc:graphicFrameChg chg="modGraphic">
          <ac:chgData name="Miet Vanstreels" userId="49194788-83e6-4d21-b982-fa50ff69ad0a" providerId="ADAL" clId="{9E90912E-E665-4530-9523-F279E8C7FAEA}" dt="2023-03-08T16:56:01.990" v="135" actId="20577"/>
          <ac:graphicFrameMkLst>
            <pc:docMk/>
            <pc:sldMk cId="1879290844" sldId="398"/>
            <ac:graphicFrameMk id="2" creationId="{CA669818-D246-4797-90B4-DAA18D3F945D}"/>
          </ac:graphicFrameMkLst>
        </pc:graphicFrameChg>
        <pc:picChg chg="add mod">
          <ac:chgData name="Miet Vanstreels" userId="49194788-83e6-4d21-b982-fa50ff69ad0a" providerId="ADAL" clId="{9E90912E-E665-4530-9523-F279E8C7FAEA}" dt="2023-03-09T14:00:38.869" v="807" actId="14100"/>
          <ac:picMkLst>
            <pc:docMk/>
            <pc:sldMk cId="1879290844" sldId="398"/>
            <ac:picMk id="7" creationId="{7A3DE411-F5DC-AC3C-1156-A353259CA594}"/>
          </ac:picMkLst>
        </pc:picChg>
      </pc:sldChg>
      <pc:sldChg chg="ord">
        <pc:chgData name="Miet Vanstreels" userId="49194788-83e6-4d21-b982-fa50ff69ad0a" providerId="ADAL" clId="{9E90912E-E665-4530-9523-F279E8C7FAEA}" dt="2023-03-08T17:00:40.135" v="188"/>
        <pc:sldMkLst>
          <pc:docMk/>
          <pc:sldMk cId="2018147262" sldId="399"/>
        </pc:sldMkLst>
      </pc:sldChg>
      <pc:sldChg chg="addSp modSp mod">
        <pc:chgData name="Miet Vanstreels" userId="49194788-83e6-4d21-b982-fa50ff69ad0a" providerId="ADAL" clId="{9E90912E-E665-4530-9523-F279E8C7FAEA}" dt="2023-03-08T17:02:13.583" v="197" actId="14100"/>
        <pc:sldMkLst>
          <pc:docMk/>
          <pc:sldMk cId="1381745138" sldId="401"/>
        </pc:sldMkLst>
        <pc:spChg chg="add mod">
          <ac:chgData name="Miet Vanstreels" userId="49194788-83e6-4d21-b982-fa50ff69ad0a" providerId="ADAL" clId="{9E90912E-E665-4530-9523-F279E8C7FAEA}" dt="2023-03-08T17:01:59.406" v="194" actId="14100"/>
          <ac:spMkLst>
            <pc:docMk/>
            <pc:sldMk cId="1381745138" sldId="401"/>
            <ac:spMk id="2" creationId="{5FBDDAFF-220C-FA81-B047-1693885DD0AA}"/>
          </ac:spMkLst>
        </pc:spChg>
        <pc:spChg chg="add mod">
          <ac:chgData name="Miet Vanstreels" userId="49194788-83e6-4d21-b982-fa50ff69ad0a" providerId="ADAL" clId="{9E90912E-E665-4530-9523-F279E8C7FAEA}" dt="2023-03-08T17:02:13.583" v="197" actId="14100"/>
          <ac:spMkLst>
            <pc:docMk/>
            <pc:sldMk cId="1381745138" sldId="401"/>
            <ac:spMk id="6" creationId="{A27C289A-C9C2-891E-974C-148830E31A3B}"/>
          </ac:spMkLst>
        </pc:spChg>
      </pc:sldChg>
      <pc:sldChg chg="delSp modSp mod">
        <pc:chgData name="Miet Vanstreels" userId="49194788-83e6-4d21-b982-fa50ff69ad0a" providerId="ADAL" clId="{9E90912E-E665-4530-9523-F279E8C7FAEA}" dt="2023-03-08T17:03:48.445" v="209" actId="208"/>
        <pc:sldMkLst>
          <pc:docMk/>
          <pc:sldMk cId="4067765855" sldId="402"/>
        </pc:sldMkLst>
        <pc:spChg chg="mod">
          <ac:chgData name="Miet Vanstreels" userId="49194788-83e6-4d21-b982-fa50ff69ad0a" providerId="ADAL" clId="{9E90912E-E665-4530-9523-F279E8C7FAEA}" dt="2023-03-08T17:03:28.508" v="204" actId="1076"/>
          <ac:spMkLst>
            <pc:docMk/>
            <pc:sldMk cId="4067765855" sldId="402"/>
            <ac:spMk id="11" creationId="{AD50EFB8-9776-4664-9086-6564F8A68969}"/>
          </ac:spMkLst>
        </pc:spChg>
        <pc:spChg chg="mod">
          <ac:chgData name="Miet Vanstreels" userId="49194788-83e6-4d21-b982-fa50ff69ad0a" providerId="ADAL" clId="{9E90912E-E665-4530-9523-F279E8C7FAEA}" dt="2023-03-08T17:03:32.577" v="205" actId="1076"/>
          <ac:spMkLst>
            <pc:docMk/>
            <pc:sldMk cId="4067765855" sldId="402"/>
            <ac:spMk id="12" creationId="{C04DB93A-E4FB-4132-9C3E-28DF6D3BE6FF}"/>
          </ac:spMkLst>
        </pc:spChg>
        <pc:picChg chg="mod">
          <ac:chgData name="Miet Vanstreels" userId="49194788-83e6-4d21-b982-fa50ff69ad0a" providerId="ADAL" clId="{9E90912E-E665-4530-9523-F279E8C7FAEA}" dt="2023-03-08T17:03:22.281" v="203" actId="1076"/>
          <ac:picMkLst>
            <pc:docMk/>
            <pc:sldMk cId="4067765855" sldId="402"/>
            <ac:picMk id="3" creationId="{FFACD091-3592-48A2-93EC-786D829E6165}"/>
          </ac:picMkLst>
        </pc:picChg>
        <pc:picChg chg="mod">
          <ac:chgData name="Miet Vanstreels" userId="49194788-83e6-4d21-b982-fa50ff69ad0a" providerId="ADAL" clId="{9E90912E-E665-4530-9523-F279E8C7FAEA}" dt="2023-03-08T17:03:48.445" v="209" actId="208"/>
          <ac:picMkLst>
            <pc:docMk/>
            <pc:sldMk cId="4067765855" sldId="402"/>
            <ac:picMk id="5" creationId="{354C5182-3D90-492C-9790-B5BFCF952085}"/>
          </ac:picMkLst>
        </pc:picChg>
        <pc:picChg chg="mod modCrop">
          <ac:chgData name="Miet Vanstreels" userId="49194788-83e6-4d21-b982-fa50ff69ad0a" providerId="ADAL" clId="{9E90912E-E665-4530-9523-F279E8C7FAEA}" dt="2023-03-08T17:03:15.566" v="202" actId="732"/>
          <ac:picMkLst>
            <pc:docMk/>
            <pc:sldMk cId="4067765855" sldId="402"/>
            <ac:picMk id="7" creationId="{499B2B17-984A-4467-A446-BFE085D38EAB}"/>
          </ac:picMkLst>
        </pc:picChg>
        <pc:picChg chg="del">
          <ac:chgData name="Miet Vanstreels" userId="49194788-83e6-4d21-b982-fa50ff69ad0a" providerId="ADAL" clId="{9E90912E-E665-4530-9523-F279E8C7FAEA}" dt="2023-03-08T17:02:50.164" v="198" actId="478"/>
          <ac:picMkLst>
            <pc:docMk/>
            <pc:sldMk cId="4067765855" sldId="402"/>
            <ac:picMk id="1026" creationId="{2A82A990-BE18-4419-9261-1A46D106CBFA}"/>
          </ac:picMkLst>
        </pc:picChg>
      </pc:sldChg>
      <pc:sldChg chg="ord">
        <pc:chgData name="Miet Vanstreels" userId="49194788-83e6-4d21-b982-fa50ff69ad0a" providerId="ADAL" clId="{9E90912E-E665-4530-9523-F279E8C7FAEA}" dt="2023-03-08T17:04:41.100" v="216"/>
        <pc:sldMkLst>
          <pc:docMk/>
          <pc:sldMk cId="1562492020" sldId="403"/>
        </pc:sldMkLst>
      </pc:sldChg>
      <pc:sldChg chg="ord">
        <pc:chgData name="Miet Vanstreels" userId="49194788-83e6-4d21-b982-fa50ff69ad0a" providerId="ADAL" clId="{9E90912E-E665-4530-9523-F279E8C7FAEA}" dt="2023-03-08T16:56:21.639" v="137"/>
        <pc:sldMkLst>
          <pc:docMk/>
          <pc:sldMk cId="183153457" sldId="404"/>
        </pc:sldMkLst>
      </pc:sldChg>
      <pc:sldChg chg="addSp modSp mod">
        <pc:chgData name="Miet Vanstreels" userId="49194788-83e6-4d21-b982-fa50ff69ad0a" providerId="ADAL" clId="{9E90912E-E665-4530-9523-F279E8C7FAEA}" dt="2023-03-16T18:37:58.641" v="900" actId="14100"/>
        <pc:sldMkLst>
          <pc:docMk/>
          <pc:sldMk cId="1562745605" sldId="406"/>
        </pc:sldMkLst>
        <pc:picChg chg="add mod">
          <ac:chgData name="Miet Vanstreels" userId="49194788-83e6-4d21-b982-fa50ff69ad0a" providerId="ADAL" clId="{9E90912E-E665-4530-9523-F279E8C7FAEA}" dt="2023-03-16T18:35:53.266" v="898" actId="962"/>
          <ac:picMkLst>
            <pc:docMk/>
            <pc:sldMk cId="1562745605" sldId="406"/>
            <ac:picMk id="3" creationId="{F2FB6BD7-9077-C5F9-B7CC-78378B16A7EA}"/>
          </ac:picMkLst>
        </pc:picChg>
        <pc:picChg chg="add mod">
          <ac:chgData name="Miet Vanstreels" userId="49194788-83e6-4d21-b982-fa50ff69ad0a" providerId="ADAL" clId="{9E90912E-E665-4530-9523-F279E8C7FAEA}" dt="2023-03-16T18:37:58.641" v="900" actId="14100"/>
          <ac:picMkLst>
            <pc:docMk/>
            <pc:sldMk cId="1562745605" sldId="406"/>
            <ac:picMk id="5" creationId="{0129A6A9-58BF-4224-3DAD-6C7167339104}"/>
          </ac:picMkLst>
        </pc:picChg>
      </pc:sldChg>
      <pc:sldChg chg="modSp new mod">
        <pc:chgData name="Miet Vanstreels" userId="49194788-83e6-4d21-b982-fa50ff69ad0a" providerId="ADAL" clId="{9E90912E-E665-4530-9523-F279E8C7FAEA}" dt="2023-03-08T14:50:42.680" v="28" actId="403"/>
        <pc:sldMkLst>
          <pc:docMk/>
          <pc:sldMk cId="3341862724" sldId="407"/>
        </pc:sldMkLst>
        <pc:spChg chg="mod">
          <ac:chgData name="Miet Vanstreels" userId="49194788-83e6-4d21-b982-fa50ff69ad0a" providerId="ADAL" clId="{9E90912E-E665-4530-9523-F279E8C7FAEA}" dt="2023-03-08T14:50:42.680" v="28" actId="403"/>
          <ac:spMkLst>
            <pc:docMk/>
            <pc:sldMk cId="3341862724" sldId="407"/>
            <ac:spMk id="2" creationId="{13E9B7DF-219F-1D17-1E9D-0B34AEB794FA}"/>
          </ac:spMkLst>
        </pc:spChg>
      </pc:sldChg>
      <pc:sldChg chg="del">
        <pc:chgData name="Miet Vanstreels" userId="49194788-83e6-4d21-b982-fa50ff69ad0a" providerId="ADAL" clId="{9E90912E-E665-4530-9523-F279E8C7FAEA}" dt="2023-03-08T14:50:07.192" v="12" actId="47"/>
        <pc:sldMkLst>
          <pc:docMk/>
          <pc:sldMk cId="3633533050" sldId="407"/>
        </pc:sldMkLst>
      </pc:sldChg>
      <pc:sldChg chg="del">
        <pc:chgData name="Miet Vanstreels" userId="49194788-83e6-4d21-b982-fa50ff69ad0a" providerId="ADAL" clId="{9E90912E-E665-4530-9523-F279E8C7FAEA}" dt="2023-03-08T14:50:07.192" v="12" actId="47"/>
        <pc:sldMkLst>
          <pc:docMk/>
          <pc:sldMk cId="2365399132" sldId="408"/>
        </pc:sldMkLst>
      </pc:sldChg>
      <pc:sldChg chg="del">
        <pc:chgData name="Miet Vanstreels" userId="49194788-83e6-4d21-b982-fa50ff69ad0a" providerId="ADAL" clId="{9E90912E-E665-4530-9523-F279E8C7FAEA}" dt="2023-03-08T14:50:07.192" v="12" actId="47"/>
        <pc:sldMkLst>
          <pc:docMk/>
          <pc:sldMk cId="2568490544" sldId="409"/>
        </pc:sldMkLst>
      </pc:sldChg>
      <pc:sldChg chg="del">
        <pc:chgData name="Miet Vanstreels" userId="49194788-83e6-4d21-b982-fa50ff69ad0a" providerId="ADAL" clId="{9E90912E-E665-4530-9523-F279E8C7FAEA}" dt="2023-03-08T14:50:07.192" v="12" actId="47"/>
        <pc:sldMkLst>
          <pc:docMk/>
          <pc:sldMk cId="255855895" sldId="410"/>
        </pc:sldMkLst>
      </pc:sldChg>
      <pc:sldChg chg="add del">
        <pc:chgData name="Miet Vanstreels" userId="49194788-83e6-4d21-b982-fa50ff69ad0a" providerId="ADAL" clId="{9E90912E-E665-4530-9523-F279E8C7FAEA}" dt="2023-03-08T16:51:38.430" v="81" actId="47"/>
        <pc:sldMkLst>
          <pc:docMk/>
          <pc:sldMk cId="2954454223" sldId="415"/>
        </pc:sldMkLst>
      </pc:sldChg>
      <pc:sldChg chg="add del">
        <pc:chgData name="Miet Vanstreels" userId="49194788-83e6-4d21-b982-fa50ff69ad0a" providerId="ADAL" clId="{9E90912E-E665-4530-9523-F279E8C7FAEA}" dt="2023-03-08T16:51:38.430" v="81" actId="47"/>
        <pc:sldMkLst>
          <pc:docMk/>
          <pc:sldMk cId="2660185844" sldId="417"/>
        </pc:sldMkLst>
      </pc:sldChg>
      <pc:sldChg chg="add del">
        <pc:chgData name="Miet Vanstreels" userId="49194788-83e6-4d21-b982-fa50ff69ad0a" providerId="ADAL" clId="{9E90912E-E665-4530-9523-F279E8C7FAEA}" dt="2023-03-08T16:51:38.430" v="81" actId="47"/>
        <pc:sldMkLst>
          <pc:docMk/>
          <pc:sldMk cId="3106813342" sldId="418"/>
        </pc:sldMkLst>
      </pc:sldChg>
      <pc:sldChg chg="add del">
        <pc:chgData name="Miet Vanstreels" userId="49194788-83e6-4d21-b982-fa50ff69ad0a" providerId="ADAL" clId="{9E90912E-E665-4530-9523-F279E8C7FAEA}" dt="2023-03-08T16:51:38.430" v="81" actId="47"/>
        <pc:sldMkLst>
          <pc:docMk/>
          <pc:sldMk cId="684065913" sldId="419"/>
        </pc:sldMkLst>
      </pc:sldChg>
      <pc:sldChg chg="modSp add mod ord">
        <pc:chgData name="Miet Vanstreels" userId="49194788-83e6-4d21-b982-fa50ff69ad0a" providerId="ADAL" clId="{9E90912E-E665-4530-9523-F279E8C7FAEA}" dt="2023-03-08T16:59:46.581" v="184"/>
        <pc:sldMkLst>
          <pc:docMk/>
          <pc:sldMk cId="1696684130" sldId="420"/>
        </pc:sldMkLst>
        <pc:spChg chg="mod">
          <ac:chgData name="Miet Vanstreels" userId="49194788-83e6-4d21-b982-fa50ff69ad0a" providerId="ADAL" clId="{9E90912E-E665-4530-9523-F279E8C7FAEA}" dt="2023-03-08T16:52:17.304" v="85" actId="20577"/>
          <ac:spMkLst>
            <pc:docMk/>
            <pc:sldMk cId="1696684130" sldId="420"/>
            <ac:spMk id="20" creationId="{F7307E11-9E1F-0645-B46E-04C864DAF7BA}"/>
          </ac:spMkLst>
        </pc:spChg>
      </pc:sldChg>
      <pc:sldChg chg="add del ord">
        <pc:chgData name="Miet Vanstreels" userId="49194788-83e6-4d21-b982-fa50ff69ad0a" providerId="ADAL" clId="{9E90912E-E665-4530-9523-F279E8C7FAEA}" dt="2023-03-08T17:05:23.357" v="221" actId="47"/>
        <pc:sldMkLst>
          <pc:docMk/>
          <pc:sldMk cId="517954365" sldId="421"/>
        </pc:sldMkLst>
      </pc:sldChg>
      <pc:sldChg chg="addSp delSp modSp add mod">
        <pc:chgData name="Miet Vanstreels" userId="49194788-83e6-4d21-b982-fa50ff69ad0a" providerId="ADAL" clId="{9E90912E-E665-4530-9523-F279E8C7FAEA}" dt="2023-03-09T13:51:41.625" v="791" actId="207"/>
        <pc:sldMkLst>
          <pc:docMk/>
          <pc:sldMk cId="4016782998" sldId="422"/>
        </pc:sldMkLst>
        <pc:spChg chg="add del mod">
          <ac:chgData name="Miet Vanstreels" userId="49194788-83e6-4d21-b982-fa50ff69ad0a" providerId="ADAL" clId="{9E90912E-E665-4530-9523-F279E8C7FAEA}" dt="2023-03-09T13:50:32.933" v="756"/>
          <ac:spMkLst>
            <pc:docMk/>
            <pc:sldMk cId="4016782998" sldId="422"/>
            <ac:spMk id="2" creationId="{99E2EA79-B037-D56C-4BE4-08F1ED54B9D3}"/>
          </ac:spMkLst>
        </pc:spChg>
        <pc:spChg chg="add mod">
          <ac:chgData name="Miet Vanstreels" userId="49194788-83e6-4d21-b982-fa50ff69ad0a" providerId="ADAL" clId="{9E90912E-E665-4530-9523-F279E8C7FAEA}" dt="2023-03-08T16:57:30.982" v="144"/>
          <ac:spMkLst>
            <pc:docMk/>
            <pc:sldMk cId="4016782998" sldId="422"/>
            <ac:spMk id="8" creationId="{5C699D34-4961-280B-FC11-F86081B73049}"/>
          </ac:spMkLst>
        </pc:spChg>
        <pc:spChg chg="add mod">
          <ac:chgData name="Miet Vanstreels" userId="49194788-83e6-4d21-b982-fa50ff69ad0a" providerId="ADAL" clId="{9E90912E-E665-4530-9523-F279E8C7FAEA}" dt="2023-03-08T16:57:30.982" v="144"/>
          <ac:spMkLst>
            <pc:docMk/>
            <pc:sldMk cId="4016782998" sldId="422"/>
            <ac:spMk id="9" creationId="{946EB709-09B0-A788-45C3-6CC1BA22DE87}"/>
          </ac:spMkLst>
        </pc:spChg>
        <pc:spChg chg="del">
          <ac:chgData name="Miet Vanstreels" userId="49194788-83e6-4d21-b982-fa50ff69ad0a" providerId="ADAL" clId="{9E90912E-E665-4530-9523-F279E8C7FAEA}" dt="2023-03-08T16:57:05.070" v="140" actId="478"/>
          <ac:spMkLst>
            <pc:docMk/>
            <pc:sldMk cId="4016782998" sldId="422"/>
            <ac:spMk id="11" creationId="{90728DC2-F10E-6E78-BE3E-C240DF562256}"/>
          </ac:spMkLst>
        </pc:spChg>
        <pc:spChg chg="add mod">
          <ac:chgData name="Miet Vanstreels" userId="49194788-83e6-4d21-b982-fa50ff69ad0a" providerId="ADAL" clId="{9E90912E-E665-4530-9523-F279E8C7FAEA}" dt="2023-03-09T13:51:41.625" v="791" actId="207"/>
          <ac:spMkLst>
            <pc:docMk/>
            <pc:sldMk cId="4016782998" sldId="422"/>
            <ac:spMk id="13" creationId="{8704CBC6-E407-AFC7-AF94-400A27433B81}"/>
          </ac:spMkLst>
        </pc:spChg>
        <pc:spChg chg="mod">
          <ac:chgData name="Miet Vanstreels" userId="49194788-83e6-4d21-b982-fa50ff69ad0a" providerId="ADAL" clId="{9E90912E-E665-4530-9523-F279E8C7FAEA}" dt="2023-03-09T13:50:25.582" v="753" actId="6549"/>
          <ac:spMkLst>
            <pc:docMk/>
            <pc:sldMk cId="4016782998" sldId="422"/>
            <ac:spMk id="14" creationId="{01517A57-0A75-990E-DA8D-E874F753868E}"/>
          </ac:spMkLst>
        </pc:spChg>
        <pc:spChg chg="del">
          <ac:chgData name="Miet Vanstreels" userId="49194788-83e6-4d21-b982-fa50ff69ad0a" providerId="ADAL" clId="{9E90912E-E665-4530-9523-F279E8C7FAEA}" dt="2023-03-08T16:56:53.030" v="139" actId="478"/>
          <ac:spMkLst>
            <pc:docMk/>
            <pc:sldMk cId="4016782998" sldId="422"/>
            <ac:spMk id="20" creationId="{ADEFAAC6-F23D-1735-F9BF-516BE75DD362}"/>
          </ac:spMkLst>
        </pc:spChg>
        <pc:spChg chg="del">
          <ac:chgData name="Miet Vanstreels" userId="49194788-83e6-4d21-b982-fa50ff69ad0a" providerId="ADAL" clId="{9E90912E-E665-4530-9523-F279E8C7FAEA}" dt="2023-03-08T16:56:53.030" v="139" actId="478"/>
          <ac:spMkLst>
            <pc:docMk/>
            <pc:sldMk cId="4016782998" sldId="422"/>
            <ac:spMk id="21" creationId="{5A71571E-8AED-E7C4-A127-BCA9B1D88952}"/>
          </ac:spMkLst>
        </pc:spChg>
        <pc:spChg chg="del">
          <ac:chgData name="Miet Vanstreels" userId="49194788-83e6-4d21-b982-fa50ff69ad0a" providerId="ADAL" clId="{9E90912E-E665-4530-9523-F279E8C7FAEA}" dt="2023-03-08T16:57:05.070" v="140" actId="478"/>
          <ac:spMkLst>
            <pc:docMk/>
            <pc:sldMk cId="4016782998" sldId="422"/>
            <ac:spMk id="23" creationId="{25253F21-E746-D6E0-853F-67DB0A8003E6}"/>
          </ac:spMkLst>
        </pc:spChg>
        <pc:spChg chg="del">
          <ac:chgData name="Miet Vanstreels" userId="49194788-83e6-4d21-b982-fa50ff69ad0a" providerId="ADAL" clId="{9E90912E-E665-4530-9523-F279E8C7FAEA}" dt="2023-03-08T16:56:53.030" v="139" actId="478"/>
          <ac:spMkLst>
            <pc:docMk/>
            <pc:sldMk cId="4016782998" sldId="422"/>
            <ac:spMk id="24" creationId="{990545B4-E3E9-FA57-75FC-C0A94B864DA4}"/>
          </ac:spMkLst>
        </pc:spChg>
        <pc:spChg chg="del">
          <ac:chgData name="Miet Vanstreels" userId="49194788-83e6-4d21-b982-fa50ff69ad0a" providerId="ADAL" clId="{9E90912E-E665-4530-9523-F279E8C7FAEA}" dt="2023-03-08T16:57:05.070" v="140" actId="478"/>
          <ac:spMkLst>
            <pc:docMk/>
            <pc:sldMk cId="4016782998" sldId="422"/>
            <ac:spMk id="27" creationId="{A214C159-3F16-F0F3-ACA4-A75E3182CC5B}"/>
          </ac:spMkLst>
        </pc:spChg>
        <pc:picChg chg="del mod">
          <ac:chgData name="Miet Vanstreels" userId="49194788-83e6-4d21-b982-fa50ff69ad0a" providerId="ADAL" clId="{9E90912E-E665-4530-9523-F279E8C7FAEA}" dt="2023-03-08T16:57:33.498" v="146" actId="478"/>
          <ac:picMkLst>
            <pc:docMk/>
            <pc:sldMk cId="4016782998" sldId="422"/>
            <ac:picMk id="2" creationId="{E727B0BB-0C00-EB47-FAD0-315CDBC73B53}"/>
          </ac:picMkLst>
        </pc:picChg>
        <pc:picChg chg="add mod">
          <ac:chgData name="Miet Vanstreels" userId="49194788-83e6-4d21-b982-fa50ff69ad0a" providerId="ADAL" clId="{9E90912E-E665-4530-9523-F279E8C7FAEA}" dt="2023-03-08T16:57:30.982" v="144"/>
          <ac:picMkLst>
            <pc:docMk/>
            <pc:sldMk cId="4016782998" sldId="422"/>
            <ac:picMk id="5" creationId="{CB250688-F754-DC64-1503-88D121069711}"/>
          </ac:picMkLst>
        </pc:picChg>
        <pc:picChg chg="del mod">
          <ac:chgData name="Miet Vanstreels" userId="49194788-83e6-4d21-b982-fa50ff69ad0a" providerId="ADAL" clId="{9E90912E-E665-4530-9523-F279E8C7FAEA}" dt="2023-03-08T16:57:33.498" v="146" actId="478"/>
          <ac:picMkLst>
            <pc:docMk/>
            <pc:sldMk cId="4016782998" sldId="422"/>
            <ac:picMk id="6" creationId="{6ADA7057-6886-6C78-707E-05A9B37517E2}"/>
          </ac:picMkLst>
        </pc:picChg>
        <pc:picChg chg="del">
          <ac:chgData name="Miet Vanstreels" userId="49194788-83e6-4d21-b982-fa50ff69ad0a" providerId="ADAL" clId="{9E90912E-E665-4530-9523-F279E8C7FAEA}" dt="2023-03-08T16:56:53.030" v="139" actId="478"/>
          <ac:picMkLst>
            <pc:docMk/>
            <pc:sldMk cId="4016782998" sldId="422"/>
            <ac:picMk id="7" creationId="{47C6E64A-EA4A-F031-E471-E8FB30203741}"/>
          </ac:picMkLst>
        </pc:picChg>
        <pc:picChg chg="mod">
          <ac:chgData name="Miet Vanstreels" userId="49194788-83e6-4d21-b982-fa50ff69ad0a" providerId="ADAL" clId="{9E90912E-E665-4530-9523-F279E8C7FAEA}" dt="2023-03-08T16:57:43.426" v="149" actId="1076"/>
          <ac:picMkLst>
            <pc:docMk/>
            <pc:sldMk cId="4016782998" sldId="422"/>
            <ac:picMk id="10" creationId="{C5720491-0EF4-0737-F82F-B822D6EE59F2}"/>
          </ac:picMkLst>
        </pc:picChg>
        <pc:picChg chg="add mod">
          <ac:chgData name="Miet Vanstreels" userId="49194788-83e6-4d21-b982-fa50ff69ad0a" providerId="ADAL" clId="{9E90912E-E665-4530-9523-F279E8C7FAEA}" dt="2023-03-08T16:57:30.982" v="144"/>
          <ac:picMkLst>
            <pc:docMk/>
            <pc:sldMk cId="4016782998" sldId="422"/>
            <ac:picMk id="12" creationId="{AD36B6CA-97E3-7514-41DF-52666D8EC957}"/>
          </ac:picMkLst>
        </pc:picChg>
        <pc:picChg chg="mod">
          <ac:chgData name="Miet Vanstreels" userId="49194788-83e6-4d21-b982-fa50ff69ad0a" providerId="ADAL" clId="{9E90912E-E665-4530-9523-F279E8C7FAEA}" dt="2023-03-08T16:57:40.663" v="148" actId="1076"/>
          <ac:picMkLst>
            <pc:docMk/>
            <pc:sldMk cId="4016782998" sldId="422"/>
            <ac:picMk id="26" creationId="{1731966F-D738-982C-2145-B4858687340A}"/>
          </ac:picMkLst>
        </pc:picChg>
        <pc:picChg chg="del">
          <ac:chgData name="Miet Vanstreels" userId="49194788-83e6-4d21-b982-fa50ff69ad0a" providerId="ADAL" clId="{9E90912E-E665-4530-9523-F279E8C7FAEA}" dt="2023-03-08T16:56:53.030" v="139" actId="478"/>
          <ac:picMkLst>
            <pc:docMk/>
            <pc:sldMk cId="4016782998" sldId="422"/>
            <ac:picMk id="2051" creationId="{57265DF3-DB26-9BE8-C3FE-16EC8DB1AB74}"/>
          </ac:picMkLst>
        </pc:picChg>
      </pc:sldChg>
      <pc:sldChg chg="delSp modSp mod">
        <pc:chgData name="Miet Vanstreels" userId="49194788-83e6-4d21-b982-fa50ff69ad0a" providerId="ADAL" clId="{9E90912E-E665-4530-9523-F279E8C7FAEA}" dt="2023-03-08T17:04:16.003" v="214" actId="1076"/>
        <pc:sldMkLst>
          <pc:docMk/>
          <pc:sldMk cId="2743805630" sldId="423"/>
        </pc:sldMkLst>
        <pc:spChg chg="del">
          <ac:chgData name="Miet Vanstreels" userId="49194788-83e6-4d21-b982-fa50ff69ad0a" providerId="ADAL" clId="{9E90912E-E665-4530-9523-F279E8C7FAEA}" dt="2023-03-08T17:04:09.150" v="212" actId="478"/>
          <ac:spMkLst>
            <pc:docMk/>
            <pc:sldMk cId="2743805630" sldId="423"/>
            <ac:spMk id="11" creationId="{AD50EFB8-9776-4664-9086-6564F8A68969}"/>
          </ac:spMkLst>
        </pc:spChg>
        <pc:spChg chg="del">
          <ac:chgData name="Miet Vanstreels" userId="49194788-83e6-4d21-b982-fa50ff69ad0a" providerId="ADAL" clId="{9E90912E-E665-4530-9523-F279E8C7FAEA}" dt="2023-03-08T17:04:04.553" v="210" actId="478"/>
          <ac:spMkLst>
            <pc:docMk/>
            <pc:sldMk cId="2743805630" sldId="423"/>
            <ac:spMk id="12" creationId="{C04DB93A-E4FB-4132-9C3E-28DF6D3BE6FF}"/>
          </ac:spMkLst>
        </pc:spChg>
        <pc:spChg chg="del">
          <ac:chgData name="Miet Vanstreels" userId="49194788-83e6-4d21-b982-fa50ff69ad0a" providerId="ADAL" clId="{9E90912E-E665-4530-9523-F279E8C7FAEA}" dt="2023-03-08T17:04:04.553" v="210" actId="478"/>
          <ac:spMkLst>
            <pc:docMk/>
            <pc:sldMk cId="2743805630" sldId="423"/>
            <ac:spMk id="13" creationId="{A66B4BBE-967A-4F6D-BD3D-C215685EECEF}"/>
          </ac:spMkLst>
        </pc:spChg>
        <pc:picChg chg="del">
          <ac:chgData name="Miet Vanstreels" userId="49194788-83e6-4d21-b982-fa50ff69ad0a" providerId="ADAL" clId="{9E90912E-E665-4530-9523-F279E8C7FAEA}" dt="2023-03-08T17:04:07.182" v="211" actId="478"/>
          <ac:picMkLst>
            <pc:docMk/>
            <pc:sldMk cId="2743805630" sldId="423"/>
            <ac:picMk id="3" creationId="{FFACD091-3592-48A2-93EC-786D829E6165}"/>
          </ac:picMkLst>
        </pc:picChg>
        <pc:picChg chg="del">
          <ac:chgData name="Miet Vanstreels" userId="49194788-83e6-4d21-b982-fa50ff69ad0a" providerId="ADAL" clId="{9E90912E-E665-4530-9523-F279E8C7FAEA}" dt="2023-03-08T17:04:07.182" v="211" actId="478"/>
          <ac:picMkLst>
            <pc:docMk/>
            <pc:sldMk cId="2743805630" sldId="423"/>
            <ac:picMk id="5" creationId="{354C5182-3D90-492C-9790-B5BFCF952085}"/>
          </ac:picMkLst>
        </pc:picChg>
        <pc:picChg chg="del">
          <ac:chgData name="Miet Vanstreels" userId="49194788-83e6-4d21-b982-fa50ff69ad0a" providerId="ADAL" clId="{9E90912E-E665-4530-9523-F279E8C7FAEA}" dt="2023-03-08T17:04:04.553" v="210" actId="478"/>
          <ac:picMkLst>
            <pc:docMk/>
            <pc:sldMk cId="2743805630" sldId="423"/>
            <ac:picMk id="7" creationId="{499B2B17-984A-4467-A446-BFE085D38EAB}"/>
          </ac:picMkLst>
        </pc:picChg>
        <pc:picChg chg="mod">
          <ac:chgData name="Miet Vanstreels" userId="49194788-83e6-4d21-b982-fa50ff69ad0a" providerId="ADAL" clId="{9E90912E-E665-4530-9523-F279E8C7FAEA}" dt="2023-03-08T17:04:16.003" v="214" actId="1076"/>
          <ac:picMkLst>
            <pc:docMk/>
            <pc:sldMk cId="2743805630" sldId="423"/>
            <ac:picMk id="1026" creationId="{2A82A990-BE18-4419-9261-1A46D106CBFA}"/>
          </ac:picMkLst>
        </pc:picChg>
      </pc:sldChg>
      <pc:sldChg chg="addSp modSp add mod">
        <pc:chgData name="Miet Vanstreels" userId="49194788-83e6-4d21-b982-fa50ff69ad0a" providerId="ADAL" clId="{9E90912E-E665-4530-9523-F279E8C7FAEA}" dt="2023-03-08T17:07:42.336" v="280" actId="1076"/>
        <pc:sldMkLst>
          <pc:docMk/>
          <pc:sldMk cId="2695633882" sldId="424"/>
        </pc:sldMkLst>
        <pc:spChg chg="add mod">
          <ac:chgData name="Miet Vanstreels" userId="49194788-83e6-4d21-b982-fa50ff69ad0a" providerId="ADAL" clId="{9E90912E-E665-4530-9523-F279E8C7FAEA}" dt="2023-03-08T17:07:42.336" v="280" actId="1076"/>
          <ac:spMkLst>
            <pc:docMk/>
            <pc:sldMk cId="2695633882" sldId="424"/>
            <ac:spMk id="5" creationId="{3634750B-BA36-6D04-E3A1-1E97AD3EBF9E}"/>
          </ac:spMkLst>
        </pc:spChg>
      </pc:sldChg>
      <pc:sldChg chg="add del">
        <pc:chgData name="Miet Vanstreels" userId="49194788-83e6-4d21-b982-fa50ff69ad0a" providerId="ADAL" clId="{9E90912E-E665-4530-9523-F279E8C7FAEA}" dt="2023-03-08T17:05:22.388" v="220" actId="47"/>
        <pc:sldMkLst>
          <pc:docMk/>
          <pc:sldMk cId="800192139" sldId="425"/>
        </pc:sldMkLst>
      </pc:sldChg>
      <pc:sldChg chg="add">
        <pc:chgData name="Miet Vanstreels" userId="49194788-83e6-4d21-b982-fa50ff69ad0a" providerId="ADAL" clId="{9E90912E-E665-4530-9523-F279E8C7FAEA}" dt="2023-03-08T17:05:19.335" v="219"/>
        <pc:sldMkLst>
          <pc:docMk/>
          <pc:sldMk cId="317395520" sldId="426"/>
        </pc:sldMkLst>
      </pc:sldChg>
      <pc:sldChg chg="addSp modSp new mod">
        <pc:chgData name="Miet Vanstreels" userId="49194788-83e6-4d21-b982-fa50ff69ad0a" providerId="ADAL" clId="{9E90912E-E665-4530-9523-F279E8C7FAEA}" dt="2023-03-08T17:09:43.480" v="357" actId="122"/>
        <pc:sldMkLst>
          <pc:docMk/>
          <pc:sldMk cId="1434857594" sldId="427"/>
        </pc:sldMkLst>
        <pc:spChg chg="add mod">
          <ac:chgData name="Miet Vanstreels" userId="49194788-83e6-4d21-b982-fa50ff69ad0a" providerId="ADAL" clId="{9E90912E-E665-4530-9523-F279E8C7FAEA}" dt="2023-03-08T17:08:44.966" v="286" actId="1076"/>
          <ac:spMkLst>
            <pc:docMk/>
            <pc:sldMk cId="1434857594" sldId="427"/>
            <ac:spMk id="2" creationId="{81C44C61-9C61-9A4A-BD21-57F8D8472B51}"/>
          </ac:spMkLst>
        </pc:spChg>
        <pc:spChg chg="add mod">
          <ac:chgData name="Miet Vanstreels" userId="49194788-83e6-4d21-b982-fa50ff69ad0a" providerId="ADAL" clId="{9E90912E-E665-4530-9523-F279E8C7FAEA}" dt="2023-03-08T17:08:42.138" v="285" actId="1076"/>
          <ac:spMkLst>
            <pc:docMk/>
            <pc:sldMk cId="1434857594" sldId="427"/>
            <ac:spMk id="3" creationId="{767B5062-F333-FAE5-EC7B-C12F54CAEC6F}"/>
          </ac:spMkLst>
        </pc:spChg>
        <pc:spChg chg="add mod">
          <ac:chgData name="Miet Vanstreels" userId="49194788-83e6-4d21-b982-fa50ff69ad0a" providerId="ADAL" clId="{9E90912E-E665-4530-9523-F279E8C7FAEA}" dt="2023-03-08T17:08:27.841" v="282"/>
          <ac:spMkLst>
            <pc:docMk/>
            <pc:sldMk cId="1434857594" sldId="427"/>
            <ac:spMk id="4" creationId="{4E375146-ACF2-A1AA-3F00-B213852A804B}"/>
          </ac:spMkLst>
        </pc:spChg>
        <pc:spChg chg="add mod">
          <ac:chgData name="Miet Vanstreels" userId="49194788-83e6-4d21-b982-fa50ff69ad0a" providerId="ADAL" clId="{9E90912E-E665-4530-9523-F279E8C7FAEA}" dt="2023-03-08T17:08:37.712" v="284" actId="1076"/>
          <ac:spMkLst>
            <pc:docMk/>
            <pc:sldMk cId="1434857594" sldId="427"/>
            <ac:spMk id="5" creationId="{EACC0335-9E40-828F-E4CE-B98CC68A23BB}"/>
          </ac:spMkLst>
        </pc:spChg>
        <pc:spChg chg="add mod">
          <ac:chgData name="Miet Vanstreels" userId="49194788-83e6-4d21-b982-fa50ff69ad0a" providerId="ADAL" clId="{9E90912E-E665-4530-9523-F279E8C7FAEA}" dt="2023-03-08T17:08:27.841" v="282"/>
          <ac:spMkLst>
            <pc:docMk/>
            <pc:sldMk cId="1434857594" sldId="427"/>
            <ac:spMk id="6" creationId="{30429AD6-664E-7F9C-BE23-1FED948B9F66}"/>
          </ac:spMkLst>
        </pc:spChg>
        <pc:spChg chg="add mod">
          <ac:chgData name="Miet Vanstreels" userId="49194788-83e6-4d21-b982-fa50ff69ad0a" providerId="ADAL" clId="{9E90912E-E665-4530-9523-F279E8C7FAEA}" dt="2023-03-08T17:08:27.841" v="282"/>
          <ac:spMkLst>
            <pc:docMk/>
            <pc:sldMk cId="1434857594" sldId="427"/>
            <ac:spMk id="7" creationId="{9CC240AC-3E97-F196-84B7-CFE33F44CCA5}"/>
          </ac:spMkLst>
        </pc:spChg>
        <pc:spChg chg="add mod">
          <ac:chgData name="Miet Vanstreels" userId="49194788-83e6-4d21-b982-fa50ff69ad0a" providerId="ADAL" clId="{9E90912E-E665-4530-9523-F279E8C7FAEA}" dt="2023-03-08T17:09:03.214" v="322" actId="6549"/>
          <ac:spMkLst>
            <pc:docMk/>
            <pc:sldMk cId="1434857594" sldId="427"/>
            <ac:spMk id="8" creationId="{E3CCA86E-CA98-ADFE-20B0-0EB2C4EF83A7}"/>
          </ac:spMkLst>
        </pc:spChg>
        <pc:spChg chg="add mod">
          <ac:chgData name="Miet Vanstreels" userId="49194788-83e6-4d21-b982-fa50ff69ad0a" providerId="ADAL" clId="{9E90912E-E665-4530-9523-F279E8C7FAEA}" dt="2023-03-08T17:09:43.480" v="357" actId="122"/>
          <ac:spMkLst>
            <pc:docMk/>
            <pc:sldMk cId="1434857594" sldId="427"/>
            <ac:spMk id="9" creationId="{CFA1344C-AB89-1BB9-BEBA-30E8095429DD}"/>
          </ac:spMkLst>
        </pc:spChg>
        <pc:spChg chg="add mod">
          <ac:chgData name="Miet Vanstreels" userId="49194788-83e6-4d21-b982-fa50ff69ad0a" providerId="ADAL" clId="{9E90912E-E665-4530-9523-F279E8C7FAEA}" dt="2023-03-08T17:09:43.480" v="357" actId="122"/>
          <ac:spMkLst>
            <pc:docMk/>
            <pc:sldMk cId="1434857594" sldId="427"/>
            <ac:spMk id="10" creationId="{417AD85E-BEE2-1150-63C6-FB1B11AB7FD4}"/>
          </ac:spMkLst>
        </pc:spChg>
      </pc:sldChg>
      <pc:sldChg chg="add del">
        <pc:chgData name="Miet Vanstreels" userId="49194788-83e6-4d21-b982-fa50ff69ad0a" providerId="ADAL" clId="{9E90912E-E665-4530-9523-F279E8C7FAEA}" dt="2023-03-08T17:05:51.354" v="224" actId="47"/>
        <pc:sldMkLst>
          <pc:docMk/>
          <pc:sldMk cId="3226281611" sldId="427"/>
        </pc:sldMkLst>
      </pc:sldChg>
      <pc:sldChg chg="addSp delSp modSp del mod">
        <pc:chgData name="Miet Vanstreels" userId="49194788-83e6-4d21-b982-fa50ff69ad0a" providerId="ADAL" clId="{9E90912E-E665-4530-9523-F279E8C7FAEA}" dt="2023-03-08T17:13:44.687" v="449" actId="47"/>
        <pc:sldMkLst>
          <pc:docMk/>
          <pc:sldMk cId="306824666" sldId="428"/>
        </pc:sldMkLst>
        <pc:spChg chg="del mod">
          <ac:chgData name="Miet Vanstreels" userId="49194788-83e6-4d21-b982-fa50ff69ad0a" providerId="ADAL" clId="{9E90912E-E665-4530-9523-F279E8C7FAEA}" dt="2023-03-08T17:10:13.525" v="395" actId="478"/>
          <ac:spMkLst>
            <pc:docMk/>
            <pc:sldMk cId="306824666" sldId="428"/>
            <ac:spMk id="2" creationId="{81C44C61-9C61-9A4A-BD21-57F8D8472B51}"/>
          </ac:spMkLst>
        </pc:spChg>
        <pc:spChg chg="mod">
          <ac:chgData name="Miet Vanstreels" userId="49194788-83e6-4d21-b982-fa50ff69ad0a" providerId="ADAL" clId="{9E90912E-E665-4530-9523-F279E8C7FAEA}" dt="2023-03-08T17:10:17.725" v="396" actId="1076"/>
          <ac:spMkLst>
            <pc:docMk/>
            <pc:sldMk cId="306824666" sldId="428"/>
            <ac:spMk id="3" creationId="{767B5062-F333-FAE5-EC7B-C12F54CAEC6F}"/>
          </ac:spMkLst>
        </pc:spChg>
        <pc:spChg chg="del">
          <ac:chgData name="Miet Vanstreels" userId="49194788-83e6-4d21-b982-fa50ff69ad0a" providerId="ADAL" clId="{9E90912E-E665-4530-9523-F279E8C7FAEA}" dt="2023-03-08T17:10:42.320" v="415" actId="478"/>
          <ac:spMkLst>
            <pc:docMk/>
            <pc:sldMk cId="306824666" sldId="428"/>
            <ac:spMk id="4" creationId="{4E375146-ACF2-A1AA-3F00-B213852A804B}"/>
          </ac:spMkLst>
        </pc:spChg>
        <pc:spChg chg="del mod">
          <ac:chgData name="Miet Vanstreels" userId="49194788-83e6-4d21-b982-fa50ff69ad0a" providerId="ADAL" clId="{9E90912E-E665-4530-9523-F279E8C7FAEA}" dt="2023-03-08T17:10:13.525" v="395" actId="478"/>
          <ac:spMkLst>
            <pc:docMk/>
            <pc:sldMk cId="306824666" sldId="428"/>
            <ac:spMk id="5" creationId="{EACC0335-9E40-828F-E4CE-B98CC68A23BB}"/>
          </ac:spMkLst>
        </pc:spChg>
        <pc:spChg chg="mod">
          <ac:chgData name="Miet Vanstreels" userId="49194788-83e6-4d21-b982-fa50ff69ad0a" providerId="ADAL" clId="{9E90912E-E665-4530-9523-F279E8C7FAEA}" dt="2023-03-08T17:10:40.300" v="414" actId="1076"/>
          <ac:spMkLst>
            <pc:docMk/>
            <pc:sldMk cId="306824666" sldId="428"/>
            <ac:spMk id="6" creationId="{30429AD6-664E-7F9C-BE23-1FED948B9F66}"/>
          </ac:spMkLst>
        </pc:spChg>
        <pc:spChg chg="del">
          <ac:chgData name="Miet Vanstreels" userId="49194788-83e6-4d21-b982-fa50ff69ad0a" providerId="ADAL" clId="{9E90912E-E665-4530-9523-F279E8C7FAEA}" dt="2023-03-08T17:10:42.320" v="415" actId="478"/>
          <ac:spMkLst>
            <pc:docMk/>
            <pc:sldMk cId="306824666" sldId="428"/>
            <ac:spMk id="7" creationId="{9CC240AC-3E97-F196-84B7-CFE33F44CCA5}"/>
          </ac:spMkLst>
        </pc:spChg>
        <pc:spChg chg="del mod">
          <ac:chgData name="Miet Vanstreels" userId="49194788-83e6-4d21-b982-fa50ff69ad0a" providerId="ADAL" clId="{9E90912E-E665-4530-9523-F279E8C7FAEA}" dt="2023-03-08T17:10:13.525" v="395" actId="478"/>
          <ac:spMkLst>
            <pc:docMk/>
            <pc:sldMk cId="306824666" sldId="428"/>
            <ac:spMk id="8" creationId="{E3CCA86E-CA98-ADFE-20B0-0EB2C4EF83A7}"/>
          </ac:spMkLst>
        </pc:spChg>
        <pc:spChg chg="del mod">
          <ac:chgData name="Miet Vanstreels" userId="49194788-83e6-4d21-b982-fa50ff69ad0a" providerId="ADAL" clId="{9E90912E-E665-4530-9523-F279E8C7FAEA}" dt="2023-03-08T17:10:13.525" v="395" actId="478"/>
          <ac:spMkLst>
            <pc:docMk/>
            <pc:sldMk cId="306824666" sldId="428"/>
            <ac:spMk id="9" creationId="{CFA1344C-AB89-1BB9-BEBA-30E8095429DD}"/>
          </ac:spMkLst>
        </pc:spChg>
        <pc:spChg chg="del">
          <ac:chgData name="Miet Vanstreels" userId="49194788-83e6-4d21-b982-fa50ff69ad0a" providerId="ADAL" clId="{9E90912E-E665-4530-9523-F279E8C7FAEA}" dt="2023-03-08T17:10:13.525" v="395" actId="478"/>
          <ac:spMkLst>
            <pc:docMk/>
            <pc:sldMk cId="306824666" sldId="428"/>
            <ac:spMk id="10" creationId="{417AD85E-BEE2-1150-63C6-FB1B11AB7FD4}"/>
          </ac:spMkLst>
        </pc:spChg>
        <pc:spChg chg="add del mod">
          <ac:chgData name="Miet Vanstreels" userId="49194788-83e6-4d21-b982-fa50ff69ad0a" providerId="ADAL" clId="{9E90912E-E665-4530-9523-F279E8C7FAEA}" dt="2023-03-08T17:11:06.642" v="425" actId="478"/>
          <ac:spMkLst>
            <pc:docMk/>
            <pc:sldMk cId="306824666" sldId="428"/>
            <ac:spMk id="11" creationId="{A339E9BA-0F4A-AD85-EE3B-1AEF0DF3B1D5}"/>
          </ac:spMkLst>
        </pc:spChg>
      </pc:sldChg>
      <pc:sldChg chg="add del">
        <pc:chgData name="Miet Vanstreels" userId="49194788-83e6-4d21-b982-fa50ff69ad0a" providerId="ADAL" clId="{9E90912E-E665-4530-9523-F279E8C7FAEA}" dt="2023-03-08T17:06:03.324" v="225" actId="47"/>
        <pc:sldMkLst>
          <pc:docMk/>
          <pc:sldMk cId="3900532086" sldId="428"/>
        </pc:sldMkLst>
      </pc:sldChg>
      <pc:sldChg chg="addSp delSp modSp new mod">
        <pc:chgData name="Miet Vanstreels" userId="49194788-83e6-4d21-b982-fa50ff69ad0a" providerId="ADAL" clId="{9E90912E-E665-4530-9523-F279E8C7FAEA}" dt="2023-03-08T17:13:27.777" v="448" actId="1076"/>
        <pc:sldMkLst>
          <pc:docMk/>
          <pc:sldMk cId="3938363612" sldId="429"/>
        </pc:sldMkLst>
        <pc:spChg chg="del">
          <ac:chgData name="Miet Vanstreels" userId="49194788-83e6-4d21-b982-fa50ff69ad0a" providerId="ADAL" clId="{9E90912E-E665-4530-9523-F279E8C7FAEA}" dt="2023-03-08T17:11:45.230" v="428" actId="3680"/>
          <ac:spMkLst>
            <pc:docMk/>
            <pc:sldMk cId="3938363612" sldId="429"/>
            <ac:spMk id="2" creationId="{E8BB11A7-1B7F-6822-18EF-477483442D39}"/>
          </ac:spMkLst>
        </pc:spChg>
        <pc:spChg chg="del">
          <ac:chgData name="Miet Vanstreels" userId="49194788-83e6-4d21-b982-fa50ff69ad0a" providerId="ADAL" clId="{9E90912E-E665-4530-9523-F279E8C7FAEA}" dt="2023-03-08T17:11:55.266" v="429" actId="3680"/>
          <ac:spMkLst>
            <pc:docMk/>
            <pc:sldMk cId="3938363612" sldId="429"/>
            <ac:spMk id="3" creationId="{F469D8CA-2296-1778-0BDC-7D68AF94AF64}"/>
          </ac:spMkLst>
        </pc:spChg>
        <pc:spChg chg="del">
          <ac:chgData name="Miet Vanstreels" userId="49194788-83e6-4d21-b982-fa50ff69ad0a" providerId="ADAL" clId="{9E90912E-E665-4530-9523-F279E8C7FAEA}" dt="2023-03-08T17:11:26.618" v="427" actId="478"/>
          <ac:spMkLst>
            <pc:docMk/>
            <pc:sldMk cId="3938363612" sldId="429"/>
            <ac:spMk id="4" creationId="{C343DBE9-833A-B325-1208-EC1A2945F795}"/>
          </ac:spMkLst>
        </pc:spChg>
        <pc:spChg chg="add mod">
          <ac:chgData name="Miet Vanstreels" userId="49194788-83e6-4d21-b982-fa50ff69ad0a" providerId="ADAL" clId="{9E90912E-E665-4530-9523-F279E8C7FAEA}" dt="2023-03-08T17:13:24.236" v="447" actId="1076"/>
          <ac:spMkLst>
            <pc:docMk/>
            <pc:sldMk cId="3938363612" sldId="429"/>
            <ac:spMk id="7" creationId="{070C1FED-0173-DF41-86C3-D4B6899BE686}"/>
          </ac:spMkLst>
        </pc:spChg>
        <pc:spChg chg="add mod">
          <ac:chgData name="Miet Vanstreels" userId="49194788-83e6-4d21-b982-fa50ff69ad0a" providerId="ADAL" clId="{9E90912E-E665-4530-9523-F279E8C7FAEA}" dt="2023-03-08T17:13:27.777" v="448" actId="1076"/>
          <ac:spMkLst>
            <pc:docMk/>
            <pc:sldMk cId="3938363612" sldId="429"/>
            <ac:spMk id="8" creationId="{F8F2D5E8-A9FF-9FE4-6C29-4FA14067D363}"/>
          </ac:spMkLst>
        </pc:spChg>
        <pc:spChg chg="add mod">
          <ac:chgData name="Miet Vanstreels" userId="49194788-83e6-4d21-b982-fa50ff69ad0a" providerId="ADAL" clId="{9E90912E-E665-4530-9523-F279E8C7FAEA}" dt="2023-03-08T17:13:17.266" v="446" actId="1076"/>
          <ac:spMkLst>
            <pc:docMk/>
            <pc:sldMk cId="3938363612" sldId="429"/>
            <ac:spMk id="9" creationId="{D9633B9E-9230-4D0F-CC2A-AD89FF9C4CA0}"/>
          </ac:spMkLst>
        </pc:spChg>
        <pc:graphicFrameChg chg="add mod ord modGraphic">
          <ac:chgData name="Miet Vanstreels" userId="49194788-83e6-4d21-b982-fa50ff69ad0a" providerId="ADAL" clId="{9E90912E-E665-4530-9523-F279E8C7FAEA}" dt="2023-03-08T17:12:34.398" v="434" actId="12385"/>
          <ac:graphicFrameMkLst>
            <pc:docMk/>
            <pc:sldMk cId="3938363612" sldId="429"/>
            <ac:graphicFrameMk id="5" creationId="{00C27909-65E5-9D6F-71CA-EDAAB8458701}"/>
          </ac:graphicFrameMkLst>
        </pc:graphicFrameChg>
        <pc:graphicFrameChg chg="add mod ord modGraphic">
          <ac:chgData name="Miet Vanstreels" userId="49194788-83e6-4d21-b982-fa50ff69ad0a" providerId="ADAL" clId="{9E90912E-E665-4530-9523-F279E8C7FAEA}" dt="2023-03-08T17:12:40.078" v="435" actId="12385"/>
          <ac:graphicFrameMkLst>
            <pc:docMk/>
            <pc:sldMk cId="3938363612" sldId="429"/>
            <ac:graphicFrameMk id="6" creationId="{CCE288D3-61A6-7F51-2315-60E0E1A4C762}"/>
          </ac:graphicFrameMkLst>
        </pc:graphicFrameChg>
      </pc:sldChg>
      <pc:sldChg chg="delSp modSp add mod ord">
        <pc:chgData name="Miet Vanstreels" userId="49194788-83e6-4d21-b982-fa50ff69ad0a" providerId="ADAL" clId="{9E90912E-E665-4530-9523-F279E8C7FAEA}" dt="2023-03-08T17:22:45.282" v="725" actId="20577"/>
        <pc:sldMkLst>
          <pc:docMk/>
          <pc:sldMk cId="1097745552" sldId="430"/>
        </pc:sldMkLst>
        <pc:spChg chg="del">
          <ac:chgData name="Miet Vanstreels" userId="49194788-83e6-4d21-b982-fa50ff69ad0a" providerId="ADAL" clId="{9E90912E-E665-4530-9523-F279E8C7FAEA}" dt="2023-03-08T17:14:47.413" v="451" actId="478"/>
          <ac:spMkLst>
            <pc:docMk/>
            <pc:sldMk cId="1097745552" sldId="430"/>
            <ac:spMk id="2" creationId="{F96F3754-6282-41A9-B576-4E36AE3FFC15}"/>
          </ac:spMkLst>
        </pc:spChg>
        <pc:spChg chg="mod">
          <ac:chgData name="Miet Vanstreels" userId="49194788-83e6-4d21-b982-fa50ff69ad0a" providerId="ADAL" clId="{9E90912E-E665-4530-9523-F279E8C7FAEA}" dt="2023-03-08T17:20:34.262" v="637" actId="14100"/>
          <ac:spMkLst>
            <pc:docMk/>
            <pc:sldMk cId="1097745552" sldId="430"/>
            <ac:spMk id="4" creationId="{3FF06533-9820-460E-88BA-774F02FB7ACA}"/>
          </ac:spMkLst>
        </pc:spChg>
        <pc:graphicFrameChg chg="mod modGraphic">
          <ac:chgData name="Miet Vanstreels" userId="49194788-83e6-4d21-b982-fa50ff69ad0a" providerId="ADAL" clId="{9E90912E-E665-4530-9523-F279E8C7FAEA}" dt="2023-03-08T17:22:45.282" v="725" actId="20577"/>
          <ac:graphicFrameMkLst>
            <pc:docMk/>
            <pc:sldMk cId="1097745552" sldId="430"/>
            <ac:graphicFrameMk id="3" creationId="{4EB22715-CACA-4FDB-BD9A-E7161F5804CF}"/>
          </ac:graphicFrameMkLst>
        </pc:graphicFrameChg>
      </pc:sldChg>
      <pc:sldChg chg="addSp delSp modSp add mod">
        <pc:chgData name="Miet Vanstreels" userId="49194788-83e6-4d21-b982-fa50ff69ad0a" providerId="ADAL" clId="{9E90912E-E665-4530-9523-F279E8C7FAEA}" dt="2023-03-08T17:26:46.496" v="730" actId="1076"/>
        <pc:sldMkLst>
          <pc:docMk/>
          <pc:sldMk cId="2667464930" sldId="431"/>
        </pc:sldMkLst>
        <pc:spChg chg="add del mod">
          <ac:chgData name="Miet Vanstreels" userId="49194788-83e6-4d21-b982-fa50ff69ad0a" providerId="ADAL" clId="{9E90912E-E665-4530-9523-F279E8C7FAEA}" dt="2023-03-08T17:26:40.950" v="728" actId="478"/>
          <ac:spMkLst>
            <pc:docMk/>
            <pc:sldMk cId="2667464930" sldId="431"/>
            <ac:spMk id="10" creationId="{D8347D35-216D-CCC0-3ED6-E3C2E759804B}"/>
          </ac:spMkLst>
        </pc:spChg>
        <pc:spChg chg="add mod">
          <ac:chgData name="Miet Vanstreels" userId="49194788-83e6-4d21-b982-fa50ff69ad0a" providerId="ADAL" clId="{9E90912E-E665-4530-9523-F279E8C7FAEA}" dt="2023-03-08T17:26:46.496" v="730" actId="1076"/>
          <ac:spMkLst>
            <pc:docMk/>
            <pc:sldMk cId="2667464930" sldId="431"/>
            <ac:spMk id="13" creationId="{9C2A3371-8B17-59DB-C337-3DE5F7E5EE10}"/>
          </ac:spMkLst>
        </pc:spChg>
      </pc:sldChg>
      <pc:sldChg chg="addSp delSp modSp new mod ord">
        <pc:chgData name="Miet Vanstreels" userId="49194788-83e6-4d21-b982-fa50ff69ad0a" providerId="ADAL" clId="{9E90912E-E665-4530-9523-F279E8C7FAEA}" dt="2023-03-16T17:00:44.965" v="894"/>
        <pc:sldMkLst>
          <pc:docMk/>
          <pc:sldMk cId="2858804684" sldId="432"/>
        </pc:sldMkLst>
        <pc:graphicFrameChg chg="add del mod">
          <ac:chgData name="Miet Vanstreels" userId="49194788-83e6-4d21-b982-fa50ff69ad0a" providerId="ADAL" clId="{9E90912E-E665-4530-9523-F279E8C7FAEA}" dt="2023-03-10T16:47:54.170" v="824" actId="478"/>
          <ac:graphicFrameMkLst>
            <pc:docMk/>
            <pc:sldMk cId="2858804684" sldId="432"/>
            <ac:graphicFrameMk id="2" creationId="{8778AA84-239E-2178-19A2-B496653B58B9}"/>
          </ac:graphicFrameMkLst>
        </pc:graphicFrameChg>
        <pc:graphicFrameChg chg="add mod modGraphic">
          <ac:chgData name="Miet Vanstreels" userId="49194788-83e6-4d21-b982-fa50ff69ad0a" providerId="ADAL" clId="{9E90912E-E665-4530-9523-F279E8C7FAEA}" dt="2023-03-10T16:50:10.707" v="880" actId="13926"/>
          <ac:graphicFrameMkLst>
            <pc:docMk/>
            <pc:sldMk cId="2858804684" sldId="432"/>
            <ac:graphicFrameMk id="3" creationId="{F2AC3523-9EB3-38FE-8526-687A98C0D0DC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BBC65B-3B2B-4482-8311-CC0E5C2604C7}" type="datetimeFigureOut">
              <a:rPr lang="de-AT" smtClean="0"/>
              <a:t>21.04.2023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F879F-3343-4A97-A04E-952C1DA2367E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95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&quot;Weiß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118998A1-FE59-4B05-8EFC-9EEF164E1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2280" y="4573850"/>
            <a:ext cx="614172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Titel der Präsentation bearbeiten</a:t>
            </a:r>
            <a:endParaRPr lang="de-AT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F9C191-447E-4FFD-BE03-2F646B68FC4B}"/>
              </a:ext>
            </a:extLst>
          </p:cNvPr>
          <p:cNvCxnSpPr>
            <a:cxnSpLocks/>
          </p:cNvCxnSpPr>
          <p:nvPr userDrawn="1"/>
        </p:nvCxnSpPr>
        <p:spPr>
          <a:xfrm>
            <a:off x="5521597" y="4016903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5974080"/>
            <a:ext cx="222504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D4EA73-D754-40B9-85C7-DFBC4C901B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7253" y="1886257"/>
            <a:ext cx="4997493" cy="15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Bild Links, Text Recht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533194F-750C-4E83-B5B0-D29F36492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11E963E4-7B54-4355-A1F8-D12FF0064D6E}"/>
              </a:ext>
            </a:extLst>
          </p:cNvPr>
          <p:cNvSpPr/>
          <p:nvPr userDrawn="1"/>
        </p:nvSpPr>
        <p:spPr>
          <a:xfrm>
            <a:off x="-2438400" y="-927443"/>
            <a:ext cx="11163300" cy="4248150"/>
          </a:xfrm>
          <a:custGeom>
            <a:avLst/>
            <a:gdLst>
              <a:gd name="connsiteX0" fmla="*/ 0 w 11163300"/>
              <a:gd name="connsiteY0" fmla="*/ 4248150 h 4248150"/>
              <a:gd name="connsiteX1" fmla="*/ 2457450 w 11163300"/>
              <a:gd name="connsiteY1" fmla="*/ 2114550 h 4248150"/>
              <a:gd name="connsiteX2" fmla="*/ 4552950 w 11163300"/>
              <a:gd name="connsiteY2" fmla="*/ 2266950 h 4248150"/>
              <a:gd name="connsiteX3" fmla="*/ 9086850 w 11163300"/>
              <a:gd name="connsiteY3" fmla="*/ 2533650 h 4248150"/>
              <a:gd name="connsiteX4" fmla="*/ 11163300 w 11163300"/>
              <a:gd name="connsiteY4" fmla="*/ 0 h 424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63300" h="4248150">
                <a:moveTo>
                  <a:pt x="0" y="4248150"/>
                </a:moveTo>
                <a:cubicBezTo>
                  <a:pt x="849312" y="3346450"/>
                  <a:pt x="1698625" y="2444750"/>
                  <a:pt x="2457450" y="2114550"/>
                </a:cubicBezTo>
                <a:cubicBezTo>
                  <a:pt x="3216275" y="1784350"/>
                  <a:pt x="4552950" y="2266950"/>
                  <a:pt x="4552950" y="2266950"/>
                </a:cubicBezTo>
                <a:cubicBezTo>
                  <a:pt x="5657850" y="2336800"/>
                  <a:pt x="7985125" y="2911475"/>
                  <a:pt x="9086850" y="2533650"/>
                </a:cubicBezTo>
                <a:cubicBezTo>
                  <a:pt x="10188575" y="2155825"/>
                  <a:pt x="10848975" y="222250"/>
                  <a:pt x="11163300" y="0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9A0FB89D-CC02-47E9-A513-EE84FDCBE8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1775" y="231775"/>
            <a:ext cx="5429250" cy="63627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DA013296-8EF6-438A-BAE9-85F53880E94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21488" y="2109788"/>
            <a:ext cx="3063875" cy="400050"/>
          </a:xfrm>
        </p:spPr>
        <p:txBody>
          <a:bodyPr>
            <a:normAutofit/>
          </a:bodyPr>
          <a:lstStyle>
            <a:lvl1pPr marL="0" indent="0">
              <a:buNone/>
              <a:defRPr lang="de-AT" sz="2000" kern="1200" cap="all" baseline="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DE"/>
              <a:t>Überschrift</a:t>
            </a:r>
            <a:endParaRPr lang="de-AT"/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72197D1-A35D-4A2D-B850-7191DA377B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1488" y="2801938"/>
            <a:ext cx="4238625" cy="188595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 et </a:t>
            </a:r>
            <a:r>
              <a:rPr lang="de-DE" err="1"/>
              <a:t>dolore</a:t>
            </a:r>
            <a:r>
              <a:rPr lang="de-DE"/>
              <a:t> magna </a:t>
            </a:r>
            <a:r>
              <a:rPr lang="de-DE" err="1"/>
              <a:t>aliquyam</a:t>
            </a:r>
            <a:r>
              <a:rPr lang="de-DE"/>
              <a:t> erat,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voluptua</a:t>
            </a:r>
            <a:r>
              <a:rPr lang="de-DE"/>
              <a:t>. At </a:t>
            </a:r>
            <a:r>
              <a:rPr lang="de-DE" err="1"/>
              <a:t>vero</a:t>
            </a:r>
            <a:r>
              <a:rPr lang="de-DE"/>
              <a:t> </a:t>
            </a:r>
            <a:r>
              <a:rPr lang="de-DE" err="1"/>
              <a:t>eos</a:t>
            </a:r>
            <a:r>
              <a:rPr lang="de-DE"/>
              <a:t>.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816612B-D111-429F-9149-F239F725A2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426582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Aufzählungszeichen Links, Bild Recht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B4A63-DD2D-4461-811C-2988108C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4963899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B239DE-AC9B-450C-9FAC-688068D03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B9A6CEB-5704-4CAC-BC80-18DD0B54ADAD}"/>
              </a:ext>
            </a:extLst>
          </p:cNvPr>
          <p:cNvSpPr/>
          <p:nvPr userDrawn="1"/>
        </p:nvSpPr>
        <p:spPr>
          <a:xfrm>
            <a:off x="5239657" y="-101600"/>
            <a:ext cx="3091543" cy="2090057"/>
          </a:xfrm>
          <a:custGeom>
            <a:avLst/>
            <a:gdLst>
              <a:gd name="connsiteX0" fmla="*/ 0 w 3091543"/>
              <a:gd name="connsiteY0" fmla="*/ 0 h 2090057"/>
              <a:gd name="connsiteX1" fmla="*/ 914400 w 3091543"/>
              <a:gd name="connsiteY1" fmla="*/ 1436914 h 2090057"/>
              <a:gd name="connsiteX2" fmla="*/ 3091543 w 3091543"/>
              <a:gd name="connsiteY2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1543" h="2090057">
                <a:moveTo>
                  <a:pt x="0" y="0"/>
                </a:moveTo>
                <a:cubicBezTo>
                  <a:pt x="199571" y="544285"/>
                  <a:pt x="399143" y="1088571"/>
                  <a:pt x="914400" y="1436914"/>
                </a:cubicBezTo>
                <a:cubicBezTo>
                  <a:pt x="1429657" y="1785257"/>
                  <a:pt x="1770743" y="2007809"/>
                  <a:pt x="3091543" y="2090057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95BDF6C-2C30-4109-870A-C9ECE24F5EF9}"/>
              </a:ext>
            </a:extLst>
          </p:cNvPr>
          <p:cNvSpPr/>
          <p:nvPr userDrawn="1"/>
        </p:nvSpPr>
        <p:spPr>
          <a:xfrm rot="20929279">
            <a:off x="9081220" y="-135759"/>
            <a:ext cx="2989943" cy="1539188"/>
          </a:xfrm>
          <a:custGeom>
            <a:avLst/>
            <a:gdLst>
              <a:gd name="connsiteX0" fmla="*/ 0 w 2989943"/>
              <a:gd name="connsiteY0" fmla="*/ 1539188 h 1539188"/>
              <a:gd name="connsiteX1" fmla="*/ 1132114 w 2989943"/>
              <a:gd name="connsiteY1" fmla="*/ 1205359 h 1539188"/>
              <a:gd name="connsiteX2" fmla="*/ 1930400 w 2989943"/>
              <a:gd name="connsiteY2" fmla="*/ 290959 h 1539188"/>
              <a:gd name="connsiteX3" fmla="*/ 2989943 w 2989943"/>
              <a:gd name="connsiteY3" fmla="*/ 15188 h 15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1539188">
                <a:moveTo>
                  <a:pt x="0" y="1539188"/>
                </a:moveTo>
                <a:cubicBezTo>
                  <a:pt x="405190" y="1476292"/>
                  <a:pt x="810381" y="1413397"/>
                  <a:pt x="1132114" y="1205359"/>
                </a:cubicBezTo>
                <a:cubicBezTo>
                  <a:pt x="1453847" y="997321"/>
                  <a:pt x="1620762" y="489321"/>
                  <a:pt x="1930400" y="290959"/>
                </a:cubicBezTo>
                <a:cubicBezTo>
                  <a:pt x="2240038" y="92597"/>
                  <a:pt x="2777067" y="-47707"/>
                  <a:pt x="2989943" y="15188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5EC2FF-3DD7-4AEB-A5C8-3C0D99764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1138" y="247650"/>
            <a:ext cx="5380037" cy="6332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99C6D84-FA67-4784-9BD9-325008FA2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1677988"/>
            <a:ext cx="4879975" cy="338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7512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Nummerierung Links, Bild Recht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B4A63-DD2D-4461-811C-2988108C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4963899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3B239DE-AC9B-450C-9FAC-688068D03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DB9A6CEB-5704-4CAC-BC80-18DD0B54ADAD}"/>
              </a:ext>
            </a:extLst>
          </p:cNvPr>
          <p:cNvSpPr/>
          <p:nvPr userDrawn="1"/>
        </p:nvSpPr>
        <p:spPr>
          <a:xfrm>
            <a:off x="5239657" y="-101600"/>
            <a:ext cx="3091543" cy="2090057"/>
          </a:xfrm>
          <a:custGeom>
            <a:avLst/>
            <a:gdLst>
              <a:gd name="connsiteX0" fmla="*/ 0 w 3091543"/>
              <a:gd name="connsiteY0" fmla="*/ 0 h 2090057"/>
              <a:gd name="connsiteX1" fmla="*/ 914400 w 3091543"/>
              <a:gd name="connsiteY1" fmla="*/ 1436914 h 2090057"/>
              <a:gd name="connsiteX2" fmla="*/ 3091543 w 3091543"/>
              <a:gd name="connsiteY2" fmla="*/ 2090057 h 209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91543" h="2090057">
                <a:moveTo>
                  <a:pt x="0" y="0"/>
                </a:moveTo>
                <a:cubicBezTo>
                  <a:pt x="199571" y="544285"/>
                  <a:pt x="399143" y="1088571"/>
                  <a:pt x="914400" y="1436914"/>
                </a:cubicBezTo>
                <a:cubicBezTo>
                  <a:pt x="1429657" y="1785257"/>
                  <a:pt x="1770743" y="2007809"/>
                  <a:pt x="3091543" y="2090057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295BDF6C-2C30-4109-870A-C9ECE24F5EF9}"/>
              </a:ext>
            </a:extLst>
          </p:cNvPr>
          <p:cNvSpPr/>
          <p:nvPr userDrawn="1"/>
        </p:nvSpPr>
        <p:spPr>
          <a:xfrm rot="20929279">
            <a:off x="9081220" y="-135759"/>
            <a:ext cx="2989943" cy="1539188"/>
          </a:xfrm>
          <a:custGeom>
            <a:avLst/>
            <a:gdLst>
              <a:gd name="connsiteX0" fmla="*/ 0 w 2989943"/>
              <a:gd name="connsiteY0" fmla="*/ 1539188 h 1539188"/>
              <a:gd name="connsiteX1" fmla="*/ 1132114 w 2989943"/>
              <a:gd name="connsiteY1" fmla="*/ 1205359 h 1539188"/>
              <a:gd name="connsiteX2" fmla="*/ 1930400 w 2989943"/>
              <a:gd name="connsiteY2" fmla="*/ 290959 h 1539188"/>
              <a:gd name="connsiteX3" fmla="*/ 2989943 w 2989943"/>
              <a:gd name="connsiteY3" fmla="*/ 15188 h 153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9943" h="1539188">
                <a:moveTo>
                  <a:pt x="0" y="1539188"/>
                </a:moveTo>
                <a:cubicBezTo>
                  <a:pt x="405190" y="1476292"/>
                  <a:pt x="810381" y="1413397"/>
                  <a:pt x="1132114" y="1205359"/>
                </a:cubicBezTo>
                <a:cubicBezTo>
                  <a:pt x="1453847" y="997321"/>
                  <a:pt x="1620762" y="489321"/>
                  <a:pt x="1930400" y="290959"/>
                </a:cubicBezTo>
                <a:cubicBezTo>
                  <a:pt x="2240038" y="92597"/>
                  <a:pt x="2777067" y="-47707"/>
                  <a:pt x="2989943" y="15188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srgbClr val="930048"/>
              </a:solidFill>
            </a:endParaRP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5EC2FF-3DD7-4AEB-A5C8-3C0D99764E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61138" y="247650"/>
            <a:ext cx="5380037" cy="63325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399C6D84-FA67-4784-9BD9-325008FA23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138" y="1677988"/>
            <a:ext cx="4879975" cy="3381375"/>
          </a:xfrm>
        </p:spPr>
        <p:txBody>
          <a:bodyPr/>
          <a:lstStyle>
            <a:lvl1pPr marL="342900" indent="-342900">
              <a:buFont typeface="+mj-lt"/>
              <a:buAutoNum type="arabicPeriod"/>
              <a:defRPr/>
            </a:lvl1pPr>
            <a:lvl2pPr marL="457200" indent="0">
              <a:buFont typeface="+mj-lt"/>
              <a:buNone/>
              <a:defRPr/>
            </a:lvl2pPr>
            <a:lvl3pPr marL="914400" indent="0">
              <a:buFont typeface="+mj-lt"/>
              <a:buNone/>
              <a:defRPr/>
            </a:lvl3pPr>
            <a:lvl4pPr marL="1371600" indent="0">
              <a:buFont typeface="+mj-lt"/>
              <a:buNone/>
              <a:defRPr/>
            </a:lvl4pPr>
            <a:lvl5pPr marL="1828800" indent="0">
              <a:buFont typeface="+mj-lt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06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Vergleich mit Trennstrich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1E1BBC-5120-4FDD-BCA4-5EE230760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78025"/>
            <a:ext cx="496592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4D3856-6811-432C-8E9A-B6AD8407A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8025"/>
            <a:ext cx="518000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D64B6F-354D-43F6-85C6-61DFF71B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9DC62C4-BCD1-4806-A054-A62684B1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E593BDFB-6DB4-4778-ADAE-E82B27060C16}"/>
              </a:ext>
            </a:extLst>
          </p:cNvPr>
          <p:cNvCxnSpPr/>
          <p:nvPr userDrawn="1"/>
        </p:nvCxnSpPr>
        <p:spPr>
          <a:xfrm>
            <a:off x="6008916" y="1978025"/>
            <a:ext cx="0" cy="3684588"/>
          </a:xfrm>
          <a:prstGeom prst="line">
            <a:avLst/>
          </a:prstGeom>
          <a:ln w="28575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DAC552E-2597-4791-B17D-D39F112728A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644331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Vergleich ohne Trennstrich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1E1BBC-5120-4FDD-BCA4-5EE230760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78025"/>
            <a:ext cx="496592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4D3856-6811-432C-8E9A-B6AD8407A2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8025"/>
            <a:ext cx="518000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CD64B6F-354D-43F6-85C6-61DFF71B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9DC62C4-BCD1-4806-A054-A62684B1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C0E1BF3-AB92-41AC-8472-6697832994D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66590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Icon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075FE-C13C-4C42-9CAB-743CFAC26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ECA6A92-3683-4FA3-B3F3-48B8BB990D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1F66B11-58C9-4C0F-A52B-B21CAEB689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61632" y="1839913"/>
            <a:ext cx="1285875" cy="1285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9" name="Textplatzhalter 20">
            <a:extLst>
              <a:ext uri="{FF2B5EF4-FFF2-40B4-BE49-F238E27FC236}">
                <a16:creationId xmlns:a16="http://schemas.microsoft.com/office/drawing/2014/main" id="{809E4A15-F714-490A-996A-AE5DC28C13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5104" y="3352781"/>
            <a:ext cx="2738931" cy="366139"/>
          </a:xfrm>
        </p:spPr>
        <p:txBody>
          <a:bodyPr lIns="0">
            <a:normAutofit/>
          </a:bodyPr>
          <a:lstStyle>
            <a:lvl1pPr marL="0" indent="0" algn="ctr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des Textes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763E3F-7247-4C28-B710-2A0AD27D8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199" y="3875064"/>
            <a:ext cx="3062741" cy="130653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11" name="Bildplatzhalter 7">
            <a:extLst>
              <a:ext uri="{FF2B5EF4-FFF2-40B4-BE49-F238E27FC236}">
                <a16:creationId xmlns:a16="http://schemas.microsoft.com/office/drawing/2014/main" id="{CF4C43A2-66BD-4B82-A722-9BE6510935C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453063" y="1839913"/>
            <a:ext cx="1285875" cy="1285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6BF119C2-EF12-4E81-B7E7-06A46E6086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26535" y="3352781"/>
            <a:ext cx="2738931" cy="366139"/>
          </a:xfrm>
        </p:spPr>
        <p:txBody>
          <a:bodyPr lIns="0">
            <a:normAutofit/>
          </a:bodyPr>
          <a:lstStyle>
            <a:lvl1pPr marL="0" indent="0" algn="ctr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des Textes</a:t>
            </a:r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B98A0304-3E49-4C96-A740-6FEB57EDB2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64630" y="3875064"/>
            <a:ext cx="3062741" cy="130653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14" name="Bildplatzhalter 7">
            <a:extLst>
              <a:ext uri="{FF2B5EF4-FFF2-40B4-BE49-F238E27FC236}">
                <a16:creationId xmlns:a16="http://schemas.microsoft.com/office/drawing/2014/main" id="{7E1AAA2F-91FE-4390-8ACF-3FF7BCCB31D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44493" y="1839913"/>
            <a:ext cx="1285875" cy="1285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EDE5A185-92E3-425F-9D01-CEF8143168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617965" y="3352781"/>
            <a:ext cx="2738931" cy="366139"/>
          </a:xfrm>
        </p:spPr>
        <p:txBody>
          <a:bodyPr lIns="0">
            <a:normAutofit/>
          </a:bodyPr>
          <a:lstStyle>
            <a:lvl1pPr marL="0" indent="0" algn="ctr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des Textes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83073906-8938-4A86-814B-58B1884D56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56060" y="3875064"/>
            <a:ext cx="3062741" cy="1306536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CA1149-8440-47A6-A118-25F56644020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855905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Tex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9FDFC9-6F14-4876-B096-78C64B221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8138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B076CA-EFFF-423D-ADE5-8B7D4FCE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727C57C-821F-496D-A54A-C8B6A8D04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7A9E845-F8EF-4182-8497-BB2B39AC98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417936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Zwischenkapitel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3543930C-A4F8-414B-8C4C-A3CD1CE7D39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B82EE1-1827-4623-B713-F3BAC69247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4" name="Textplatzhalter 20">
            <a:extLst>
              <a:ext uri="{FF2B5EF4-FFF2-40B4-BE49-F238E27FC236}">
                <a16:creationId xmlns:a16="http://schemas.microsoft.com/office/drawing/2014/main" id="{8486910B-EAE3-421C-9977-DA7E086654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16370" y="2874030"/>
            <a:ext cx="4206739" cy="1505881"/>
          </a:xfrm>
        </p:spPr>
        <p:txBody>
          <a:bodyPr lIns="0">
            <a:noAutofit/>
          </a:bodyPr>
          <a:lstStyle>
            <a:lvl1pPr marL="0" indent="0" algn="l">
              <a:buNone/>
              <a:defRPr lang="de-AT" sz="2800" b="1" kern="1200" cap="all" baseline="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r>
              <a:rPr lang="de-AT" sz="2800" b="1">
                <a:latin typeface="Poppins SemiBold" panose="00000700000000000000" pitchFamily="2" charset="0"/>
                <a:cs typeface="Poppins SemiBold" panose="00000700000000000000" pitchFamily="2" charset="0"/>
              </a:rPr>
              <a:t>DAS IST EINE ZWISCHENFOLIE FÜR  EIN KAPITEL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1424A25-D706-429A-9B6B-8AE3A0AFFF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6370" y="4388847"/>
            <a:ext cx="3062741" cy="1306536"/>
          </a:xfrm>
        </p:spPr>
        <p:txBody>
          <a:bodyPr lIns="0">
            <a:normAutofit/>
          </a:bodyPr>
          <a:lstStyle>
            <a:lvl1pPr marL="0" indent="0" algn="l">
              <a:lnSpc>
                <a:spcPct val="150000"/>
              </a:lnSpc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endParaRPr lang="de-DE"/>
          </a:p>
        </p:txBody>
      </p: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A1B4CD36-E845-4492-8540-F413F64A6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15599" y="919818"/>
            <a:ext cx="2654300" cy="1954212"/>
          </a:xfrm>
        </p:spPr>
        <p:txBody>
          <a:bodyPr lIns="0">
            <a:noAutofit/>
          </a:bodyPr>
          <a:lstStyle>
            <a:lvl1pPr marL="0" indent="0">
              <a:buNone/>
              <a:defRPr lang="de-AT" sz="13800" kern="1200" dirty="0">
                <a:solidFill>
                  <a:schemeClr val="bg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01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6E19E9A-85B6-442A-95CE-0321C178EB1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92720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lie &quot;Lee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685F00-1E73-47DC-A24F-9C7D6C07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457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&quot;Weiß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5974080"/>
            <a:ext cx="222504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852F59-53CA-437F-96E3-55FF3BF16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083065"/>
            <a:ext cx="263927" cy="271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650EA8-8CA9-42CD-98C4-D2DF10F51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5472909"/>
            <a:ext cx="272572" cy="27257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0E7C48D-5ABC-4EF4-AD2A-BA22F0B75E64}"/>
              </a:ext>
            </a:extLst>
          </p:cNvPr>
          <p:cNvSpPr txBox="1"/>
          <p:nvPr userDrawn="1"/>
        </p:nvSpPr>
        <p:spPr>
          <a:xfrm>
            <a:off x="1705283" y="5062294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@eudres_european_university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7B1A87-32C1-4C12-BD59-CE8C8F07CFBF}"/>
              </a:ext>
            </a:extLst>
          </p:cNvPr>
          <p:cNvSpPr txBox="1"/>
          <p:nvPr userDrawn="1"/>
        </p:nvSpPr>
        <p:spPr>
          <a:xfrm>
            <a:off x="1724927" y="5452416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@eudres.eu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5B09352-CB01-4790-B260-174CE6C3F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877929"/>
            <a:ext cx="308883" cy="26267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278C9DD-BBD9-4A34-A6EA-1FE96A03FA1F}"/>
              </a:ext>
            </a:extLst>
          </p:cNvPr>
          <p:cNvSpPr txBox="1"/>
          <p:nvPr userDrawn="1"/>
        </p:nvSpPr>
        <p:spPr>
          <a:xfrm>
            <a:off x="1724926" y="5856389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 E³UDRES² European University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8F756C8-A79F-4EED-B3F0-CF50B239D276}"/>
              </a:ext>
            </a:extLst>
          </p:cNvPr>
          <p:cNvCxnSpPr>
            <a:cxnSpLocks/>
          </p:cNvCxnSpPr>
          <p:nvPr userDrawn="1"/>
        </p:nvCxnSpPr>
        <p:spPr>
          <a:xfrm>
            <a:off x="1167492" y="3095484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8A58DA6-13A6-4053-A56C-D7B0AEA0EC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520" y="3718781"/>
            <a:ext cx="3573462" cy="412750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DE"/>
              <a:t>Vorname Nachname</a:t>
            </a:r>
            <a:endParaRPr lang="de-AT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42597C3-12CC-41DE-9803-67DFD7DD4B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2838" y="4132263"/>
            <a:ext cx="5348530" cy="377825"/>
          </a:xfrm>
        </p:spPr>
        <p:txBody>
          <a:bodyPr l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AT"/>
              <a:t>office@eudres.eu  |  eudres.eu  |  +43 676 847 228 308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3207358-35CE-4BA2-86FF-6987A72733A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1224455"/>
            <a:ext cx="4284960" cy="1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0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&quot;Purpu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DF659D1-3A01-41D7-9893-4829FC330899}"/>
              </a:ext>
            </a:extLst>
          </p:cNvPr>
          <p:cNvSpPr/>
          <p:nvPr userDrawn="1"/>
        </p:nvSpPr>
        <p:spPr>
          <a:xfrm>
            <a:off x="-121920" y="-152400"/>
            <a:ext cx="12420600" cy="7162800"/>
          </a:xfrm>
          <a:prstGeom prst="rect">
            <a:avLst/>
          </a:prstGeom>
          <a:solidFill>
            <a:srgbClr val="FD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8998A1-FE59-4B05-8EFC-9EEF164E1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02280" y="4573850"/>
            <a:ext cx="614172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cap="all" baseline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Titel der Präsentation bearbeiten</a:t>
            </a:r>
            <a:endParaRPr lang="de-AT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0F9C191-447E-4FFD-BE03-2F646B68FC4B}"/>
              </a:ext>
            </a:extLst>
          </p:cNvPr>
          <p:cNvCxnSpPr>
            <a:cxnSpLocks/>
          </p:cNvCxnSpPr>
          <p:nvPr userDrawn="1"/>
        </p:nvCxnSpPr>
        <p:spPr>
          <a:xfrm>
            <a:off x="5521597" y="4016903"/>
            <a:ext cx="1103086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F8D6123C-F969-4311-AF01-7B3CF17712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4159" y="1859616"/>
            <a:ext cx="5020722" cy="1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2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&quot;Bild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1D7C67-B5F6-4193-AA5F-05B0149DEF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2813" y="0"/>
            <a:ext cx="4929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5974080"/>
            <a:ext cx="2225040" cy="883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9852F59-53CA-437F-96E3-55FF3BF16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083065"/>
            <a:ext cx="263927" cy="271144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650EA8-8CA9-42CD-98C4-D2DF10F519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5472909"/>
            <a:ext cx="272572" cy="272572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0E7C48D-5ABC-4EF4-AD2A-BA22F0B75E64}"/>
              </a:ext>
            </a:extLst>
          </p:cNvPr>
          <p:cNvSpPr txBox="1"/>
          <p:nvPr userDrawn="1"/>
        </p:nvSpPr>
        <p:spPr>
          <a:xfrm>
            <a:off x="1705283" y="5062294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@eudres_european_university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47B1A87-32C1-4C12-BD59-CE8C8F07CFBF}"/>
              </a:ext>
            </a:extLst>
          </p:cNvPr>
          <p:cNvSpPr txBox="1"/>
          <p:nvPr userDrawn="1"/>
        </p:nvSpPr>
        <p:spPr>
          <a:xfrm>
            <a:off x="1724927" y="5452416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@eudres.eu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5B09352-CB01-4790-B260-174CE6C3F1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5877929"/>
            <a:ext cx="308883" cy="262672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9278C9DD-BBD9-4A34-A6EA-1FE96A03FA1F}"/>
              </a:ext>
            </a:extLst>
          </p:cNvPr>
          <p:cNvSpPr txBox="1"/>
          <p:nvPr userDrawn="1"/>
        </p:nvSpPr>
        <p:spPr>
          <a:xfrm>
            <a:off x="1724926" y="5856389"/>
            <a:ext cx="3570681" cy="30777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1400">
                <a:latin typeface="Poppins Light" panose="00000400000000000000" pitchFamily="2" charset="0"/>
                <a:cs typeface="Poppins Light" panose="00000400000000000000" pitchFamily="2" charset="0"/>
              </a:rPr>
              <a:t> E³UDRES² European University</a:t>
            </a: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8F756C8-A79F-4EED-B3F0-CF50B239D276}"/>
              </a:ext>
            </a:extLst>
          </p:cNvPr>
          <p:cNvCxnSpPr>
            <a:cxnSpLocks/>
          </p:cNvCxnSpPr>
          <p:nvPr userDrawn="1"/>
        </p:nvCxnSpPr>
        <p:spPr>
          <a:xfrm>
            <a:off x="1167492" y="3095484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38A58DA6-13A6-4053-A56C-D7B0AEA0EC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520" y="3718781"/>
            <a:ext cx="3573462" cy="412750"/>
          </a:xfrm>
        </p:spPr>
        <p:txBody>
          <a:bodyPr lIns="0">
            <a:normAutofit/>
          </a:bodyPr>
          <a:lstStyle>
            <a:lvl1pPr marL="0" indent="0">
              <a:buNone/>
              <a:defRPr sz="1600" b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DE"/>
              <a:t>Vorname Nachname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7989BB-00CA-4515-A944-9D11D8E10C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2838" y="4132263"/>
            <a:ext cx="5348530" cy="377825"/>
          </a:xfrm>
        </p:spPr>
        <p:txBody>
          <a:bodyPr lIns="0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de-AT"/>
              <a:t>office@eudres.eu  |  eudres.eu  |  +43 676 847 228 308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DB0F4559-D0CB-455A-A910-4EFC41644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847" y="1224455"/>
            <a:ext cx="4284960" cy="1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6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&quot;Bild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161D7C67-B5F6-4193-AA5F-05B0149DEF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62813" y="0"/>
            <a:ext cx="4929187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8998A1-FE59-4B05-8EFC-9EEF164E1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2" y="5146199"/>
            <a:ext cx="4928508" cy="999714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800" cap="all" baseline="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Titel der Präsentation bearbeiten</a:t>
            </a:r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7BD874-F1CB-4B6A-99E7-1AB9D2C0E105}"/>
              </a:ext>
            </a:extLst>
          </p:cNvPr>
          <p:cNvSpPr/>
          <p:nvPr userDrawn="1"/>
        </p:nvSpPr>
        <p:spPr>
          <a:xfrm>
            <a:off x="0" y="6145912"/>
            <a:ext cx="2225040" cy="71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2A933029-9498-4135-8383-B658144DB550}"/>
              </a:ext>
            </a:extLst>
          </p:cNvPr>
          <p:cNvCxnSpPr>
            <a:cxnSpLocks/>
          </p:cNvCxnSpPr>
          <p:nvPr userDrawn="1"/>
        </p:nvCxnSpPr>
        <p:spPr>
          <a:xfrm>
            <a:off x="1167492" y="4557483"/>
            <a:ext cx="1103086" cy="0"/>
          </a:xfrm>
          <a:prstGeom prst="line">
            <a:avLst/>
          </a:prstGeom>
          <a:ln w="57150" cap="rnd">
            <a:solidFill>
              <a:srgbClr val="FD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B6B95A06-A645-45EE-A96C-1AD0DA0669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492" y="2496071"/>
            <a:ext cx="4284960" cy="13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8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Agenda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65C3C-6C31-40FB-A131-6D482E59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7145658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104015E-FECA-4440-B7C3-547515812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2325AF23-FC5A-4163-AA6F-9453551BB6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0708" y="1992019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01</a:t>
            </a:r>
          </a:p>
        </p:txBody>
      </p:sp>
      <p:sp>
        <p:nvSpPr>
          <p:cNvPr id="26" name="Textplatzhalter 24">
            <a:extLst>
              <a:ext uri="{FF2B5EF4-FFF2-40B4-BE49-F238E27FC236}">
                <a16:creationId xmlns:a16="http://schemas.microsoft.com/office/drawing/2014/main" id="{DBCD02A9-A54D-4692-81BC-FC1A159DB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52215" y="1992019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27" name="Textplatzhalter 24">
            <a:extLst>
              <a:ext uri="{FF2B5EF4-FFF2-40B4-BE49-F238E27FC236}">
                <a16:creationId xmlns:a16="http://schemas.microsoft.com/office/drawing/2014/main" id="{C600E32E-5356-42EC-B13A-4EA300F46D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27120" y="1992019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29" name="Textplatzhalter 24">
            <a:extLst>
              <a:ext uri="{FF2B5EF4-FFF2-40B4-BE49-F238E27FC236}">
                <a16:creationId xmlns:a16="http://schemas.microsoft.com/office/drawing/2014/main" id="{91DD198B-5F54-4C04-8820-F41FA6F3DE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1416" y="2439869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02</a:t>
            </a:r>
          </a:p>
        </p:txBody>
      </p:sp>
      <p:sp>
        <p:nvSpPr>
          <p:cNvPr id="30" name="Textplatzhalter 24">
            <a:extLst>
              <a:ext uri="{FF2B5EF4-FFF2-40B4-BE49-F238E27FC236}">
                <a16:creationId xmlns:a16="http://schemas.microsoft.com/office/drawing/2014/main" id="{A4144F1B-CF0A-4005-94E9-C4AA5F85CD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2923" y="2439869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31" name="Textplatzhalter 24">
            <a:extLst>
              <a:ext uri="{FF2B5EF4-FFF2-40B4-BE49-F238E27FC236}">
                <a16:creationId xmlns:a16="http://schemas.microsoft.com/office/drawing/2014/main" id="{8B574404-B5B5-4ABA-8785-3BC38BD82E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47828" y="2439869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33" name="Textplatzhalter 24">
            <a:extLst>
              <a:ext uri="{FF2B5EF4-FFF2-40B4-BE49-F238E27FC236}">
                <a16:creationId xmlns:a16="http://schemas.microsoft.com/office/drawing/2014/main" id="{90663E36-89E9-401D-90F9-F90185AB3C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1416" y="2901286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03</a:t>
            </a:r>
          </a:p>
        </p:txBody>
      </p:sp>
      <p:sp>
        <p:nvSpPr>
          <p:cNvPr id="34" name="Textplatzhalter 24">
            <a:extLst>
              <a:ext uri="{FF2B5EF4-FFF2-40B4-BE49-F238E27FC236}">
                <a16:creationId xmlns:a16="http://schemas.microsoft.com/office/drawing/2014/main" id="{90494304-43A4-45FD-A889-BE9F14DE14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2923" y="2901286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35" name="Textplatzhalter 24">
            <a:extLst>
              <a:ext uri="{FF2B5EF4-FFF2-40B4-BE49-F238E27FC236}">
                <a16:creationId xmlns:a16="http://schemas.microsoft.com/office/drawing/2014/main" id="{F4FD222C-5332-4A9A-9FF1-B3234C6BFF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47828" y="2901286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37" name="Textplatzhalter 24">
            <a:extLst>
              <a:ext uri="{FF2B5EF4-FFF2-40B4-BE49-F238E27FC236}">
                <a16:creationId xmlns:a16="http://schemas.microsoft.com/office/drawing/2014/main" id="{B565BF39-A168-4434-AA2D-FF7135ADAA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416" y="3362702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04</a:t>
            </a:r>
          </a:p>
        </p:txBody>
      </p:sp>
      <p:sp>
        <p:nvSpPr>
          <p:cNvPr id="38" name="Textplatzhalter 24">
            <a:extLst>
              <a:ext uri="{FF2B5EF4-FFF2-40B4-BE49-F238E27FC236}">
                <a16:creationId xmlns:a16="http://schemas.microsoft.com/office/drawing/2014/main" id="{7368D183-F378-414D-B507-464D18D4AB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72923" y="3362702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39" name="Textplatzhalter 24">
            <a:extLst>
              <a:ext uri="{FF2B5EF4-FFF2-40B4-BE49-F238E27FC236}">
                <a16:creationId xmlns:a16="http://schemas.microsoft.com/office/drawing/2014/main" id="{F15B4117-5421-4D9E-BE5E-A42B8BDB5D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647828" y="3362702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41" name="Textplatzhalter 24">
            <a:extLst>
              <a:ext uri="{FF2B5EF4-FFF2-40B4-BE49-F238E27FC236}">
                <a16:creationId xmlns:a16="http://schemas.microsoft.com/office/drawing/2014/main" id="{512295AB-42AE-40E3-894E-0EEF66F46FA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82124" y="3824118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05</a:t>
            </a:r>
          </a:p>
        </p:txBody>
      </p:sp>
      <p:sp>
        <p:nvSpPr>
          <p:cNvPr id="42" name="Textplatzhalter 24">
            <a:extLst>
              <a:ext uri="{FF2B5EF4-FFF2-40B4-BE49-F238E27FC236}">
                <a16:creationId xmlns:a16="http://schemas.microsoft.com/office/drawing/2014/main" id="{8F10069F-24C5-46E9-99D4-0E038B732A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93631" y="3824118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43" name="Textplatzhalter 24">
            <a:extLst>
              <a:ext uri="{FF2B5EF4-FFF2-40B4-BE49-F238E27FC236}">
                <a16:creationId xmlns:a16="http://schemas.microsoft.com/office/drawing/2014/main" id="{A274BD94-C96E-43F9-97DC-8ECCCFD02E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8536" y="3824118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45" name="Textplatzhalter 24">
            <a:extLst>
              <a:ext uri="{FF2B5EF4-FFF2-40B4-BE49-F238E27FC236}">
                <a16:creationId xmlns:a16="http://schemas.microsoft.com/office/drawing/2014/main" id="{57FD75A8-2075-4F33-9F5E-7EC2EFCF7F1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82124" y="4287794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06</a:t>
            </a:r>
          </a:p>
        </p:txBody>
      </p:sp>
      <p:sp>
        <p:nvSpPr>
          <p:cNvPr id="46" name="Textplatzhalter 24">
            <a:extLst>
              <a:ext uri="{FF2B5EF4-FFF2-40B4-BE49-F238E27FC236}">
                <a16:creationId xmlns:a16="http://schemas.microsoft.com/office/drawing/2014/main" id="{0A75F735-4259-475E-B4E0-8DB1822693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593631" y="4287794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47" name="Textplatzhalter 24">
            <a:extLst>
              <a:ext uri="{FF2B5EF4-FFF2-40B4-BE49-F238E27FC236}">
                <a16:creationId xmlns:a16="http://schemas.microsoft.com/office/drawing/2014/main" id="{103AF231-AFD6-4B89-99B4-CEE5A05F73D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68536" y="4287794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49" name="Textplatzhalter 24">
            <a:extLst>
              <a:ext uri="{FF2B5EF4-FFF2-40B4-BE49-F238E27FC236}">
                <a16:creationId xmlns:a16="http://schemas.microsoft.com/office/drawing/2014/main" id="{B00CF6A1-6167-432E-BBE1-AA38A4C1BD5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2832" y="4748421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07</a:t>
            </a:r>
          </a:p>
        </p:txBody>
      </p:sp>
      <p:sp>
        <p:nvSpPr>
          <p:cNvPr id="50" name="Textplatzhalter 24">
            <a:extLst>
              <a:ext uri="{FF2B5EF4-FFF2-40B4-BE49-F238E27FC236}">
                <a16:creationId xmlns:a16="http://schemas.microsoft.com/office/drawing/2014/main" id="{3BDD0C5F-4A76-4401-938E-0BF5B8C529A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614339" y="4748421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51" name="Textplatzhalter 24">
            <a:extLst>
              <a:ext uri="{FF2B5EF4-FFF2-40B4-BE49-F238E27FC236}">
                <a16:creationId xmlns:a16="http://schemas.microsoft.com/office/drawing/2014/main" id="{36EA3619-0D51-43CE-9B5C-C1EA35AF77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89244" y="4748421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53" name="Textplatzhalter 24">
            <a:extLst>
              <a:ext uri="{FF2B5EF4-FFF2-40B4-BE49-F238E27FC236}">
                <a16:creationId xmlns:a16="http://schemas.microsoft.com/office/drawing/2014/main" id="{B0E1CFAC-5258-487B-BF38-7122A6050DC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02832" y="5208367"/>
            <a:ext cx="554692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rgbClr val="FD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08</a:t>
            </a:r>
          </a:p>
        </p:txBody>
      </p:sp>
      <p:sp>
        <p:nvSpPr>
          <p:cNvPr id="54" name="Textplatzhalter 24">
            <a:extLst>
              <a:ext uri="{FF2B5EF4-FFF2-40B4-BE49-F238E27FC236}">
                <a16:creationId xmlns:a16="http://schemas.microsoft.com/office/drawing/2014/main" id="{BD575389-38BF-43F9-9A46-F001661FC36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614339" y="5208367"/>
            <a:ext cx="1945365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00:00-00:00 Uhr</a:t>
            </a:r>
          </a:p>
        </p:txBody>
      </p:sp>
      <p:sp>
        <p:nvSpPr>
          <p:cNvPr id="55" name="Textplatzhalter 24">
            <a:extLst>
              <a:ext uri="{FF2B5EF4-FFF2-40B4-BE49-F238E27FC236}">
                <a16:creationId xmlns:a16="http://schemas.microsoft.com/office/drawing/2014/main" id="{94234F64-9D08-4B61-A9B6-648C502614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89244" y="5208367"/>
            <a:ext cx="3752881" cy="28401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Hier ist Platz für einen </a:t>
            </a:r>
            <a:r>
              <a:rPr lang="de-AT" err="1"/>
              <a:t>Agendapunkt</a:t>
            </a:r>
            <a:endParaRPr lang="de-AT"/>
          </a:p>
        </p:txBody>
      </p:sp>
      <p:sp>
        <p:nvSpPr>
          <p:cNvPr id="57" name="Bildplatzhalter 56">
            <a:extLst>
              <a:ext uri="{FF2B5EF4-FFF2-40B4-BE49-F238E27FC236}">
                <a16:creationId xmlns:a16="http://schemas.microsoft.com/office/drawing/2014/main" id="{87EDC44A-BD7D-4CC0-8D2A-3B4BF24A523F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8207157" y="0"/>
            <a:ext cx="3984843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12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Typographisches Stilelement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A06B60-69B1-46F9-86B6-D35337FD2C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538" y="1351106"/>
            <a:ext cx="8171556" cy="2465326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110000"/>
              </a:lnSpc>
              <a:defRPr lang="de-AT" sz="4400" b="1" kern="1200" dirty="0">
                <a:solidFill>
                  <a:srgbClr val="FDD200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Hier ist platz für eine lange </a:t>
            </a:r>
            <a:r>
              <a:rPr lang="de-DE" err="1"/>
              <a:t>überschrift</a:t>
            </a:r>
            <a:r>
              <a:rPr lang="de-DE"/>
              <a:t> mit vielen Zeilen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919622A-B5DF-491F-8117-8BF6C2730D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02EBFAF-0DAA-47BE-AD5C-6B31B4D183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4491389"/>
            <a:ext cx="3251200" cy="130651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AT"/>
              <a:t>Das ist Platzhaltertext als Ergänzung zur Überschrift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F240E4-5759-4A72-8343-6E7A4D66646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79970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1 Speake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C6C01D-E7A5-42C4-AC9C-FE1C1CF235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30975" y="0"/>
            <a:ext cx="5661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04500B-2BF8-426E-B60E-D8B136D9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5820242" cy="3661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ABBA929-230D-4849-9AB9-9CCE0BB43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7081277-43FA-4488-8FD1-0A12E995162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56743" y="2656567"/>
            <a:ext cx="2771775" cy="324347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Name des Speakers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07F508A5-FE5D-4C4E-AF53-A055DC0D74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56742" y="2980914"/>
            <a:ext cx="2771775" cy="324347"/>
          </a:xfrm>
        </p:spPr>
        <p:txBody>
          <a:bodyPr>
            <a:normAutofit/>
          </a:bodyPr>
          <a:lstStyle>
            <a:lvl1pPr marL="0" indent="0">
              <a:buNone/>
              <a:defRPr lang="de-AT" sz="1600" i="1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 lvl="0"/>
            <a:r>
              <a:rPr lang="de-AT"/>
              <a:t>Funktion des Speakers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8BB0A77-D61C-4404-853C-94A5EEBB7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001" y="4210030"/>
            <a:ext cx="4342485" cy="1619546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eirmod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tempor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invidunt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ut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labore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et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dolore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magna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aliquyam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erat,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46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Cards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634938-2C6F-451B-88A1-B0F88783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C202E29-454D-41FC-B202-F3923F19B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Rechteck: diagonal liegende Ecken abgerundet 3">
            <a:extLst>
              <a:ext uri="{FF2B5EF4-FFF2-40B4-BE49-F238E27FC236}">
                <a16:creationId xmlns:a16="http://schemas.microsoft.com/office/drawing/2014/main" id="{C7A8864A-CF21-42F3-8BDA-81F443905B5E}"/>
              </a:ext>
            </a:extLst>
          </p:cNvPr>
          <p:cNvSpPr/>
          <p:nvPr userDrawn="1"/>
        </p:nvSpPr>
        <p:spPr>
          <a:xfrm flipV="1">
            <a:off x="1342558" y="1168877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C46BE7B2-4574-4869-B659-4AFCAC64BC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0200" y="1329647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01</a:t>
            </a:r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938521AF-0C63-4D87-88F9-F8407BD5B3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1735526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23" name="Textplatzhalter 20">
            <a:extLst>
              <a:ext uri="{FF2B5EF4-FFF2-40B4-BE49-F238E27FC236}">
                <a16:creationId xmlns:a16="http://schemas.microsoft.com/office/drawing/2014/main" id="{71B734C0-45E1-4339-9895-728665762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0199" y="2157899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24" name="Rechteck: diagonal liegende Ecken abgerundet 23">
            <a:extLst>
              <a:ext uri="{FF2B5EF4-FFF2-40B4-BE49-F238E27FC236}">
                <a16:creationId xmlns:a16="http://schemas.microsoft.com/office/drawing/2014/main" id="{6AD30264-A2CE-4360-A951-6649149D1CC2}"/>
              </a:ext>
            </a:extLst>
          </p:cNvPr>
          <p:cNvSpPr/>
          <p:nvPr userDrawn="1"/>
        </p:nvSpPr>
        <p:spPr>
          <a:xfrm flipV="1">
            <a:off x="6297399" y="1205888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5" name="Textplatzhalter 20">
            <a:extLst>
              <a:ext uri="{FF2B5EF4-FFF2-40B4-BE49-F238E27FC236}">
                <a16:creationId xmlns:a16="http://schemas.microsoft.com/office/drawing/2014/main" id="{CF4927AF-058D-4695-A70A-15CFCE25F3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55041" y="1366658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02</a:t>
            </a:r>
          </a:p>
        </p:txBody>
      </p:sp>
      <p:sp>
        <p:nvSpPr>
          <p:cNvPr id="26" name="Textplatzhalter 20">
            <a:extLst>
              <a:ext uri="{FF2B5EF4-FFF2-40B4-BE49-F238E27FC236}">
                <a16:creationId xmlns:a16="http://schemas.microsoft.com/office/drawing/2014/main" id="{044BBE67-703E-4527-8418-B5C3F61AB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55041" y="1772537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27" name="Textplatzhalter 20">
            <a:extLst>
              <a:ext uri="{FF2B5EF4-FFF2-40B4-BE49-F238E27FC236}">
                <a16:creationId xmlns:a16="http://schemas.microsoft.com/office/drawing/2014/main" id="{1747D9C8-A567-4BD5-B655-4335BDED93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5040" y="2194910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28" name="Rechteck: diagonal liegende Ecken abgerundet 27">
            <a:extLst>
              <a:ext uri="{FF2B5EF4-FFF2-40B4-BE49-F238E27FC236}">
                <a16:creationId xmlns:a16="http://schemas.microsoft.com/office/drawing/2014/main" id="{3EB6C12D-DA34-4FE4-B2CE-579AE9B07938}"/>
              </a:ext>
            </a:extLst>
          </p:cNvPr>
          <p:cNvSpPr/>
          <p:nvPr userDrawn="1"/>
        </p:nvSpPr>
        <p:spPr>
          <a:xfrm flipV="1">
            <a:off x="1390119" y="3595154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3FD4F586-03F1-4DDA-B11C-0B6E4357B6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7761" y="3755924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03</a:t>
            </a:r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3E8A9799-65B7-446D-BDE1-CB016B92CA9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7761" y="4161803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31" name="Textplatzhalter 20">
            <a:extLst>
              <a:ext uri="{FF2B5EF4-FFF2-40B4-BE49-F238E27FC236}">
                <a16:creationId xmlns:a16="http://schemas.microsoft.com/office/drawing/2014/main" id="{FE148E2F-F316-40A2-BC6C-89BF0E94AD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47760" y="4584176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32" name="Rechteck: diagonal liegende Ecken abgerundet 31">
            <a:extLst>
              <a:ext uri="{FF2B5EF4-FFF2-40B4-BE49-F238E27FC236}">
                <a16:creationId xmlns:a16="http://schemas.microsoft.com/office/drawing/2014/main" id="{123C4534-F39F-48DE-929B-E98B6E5DE440}"/>
              </a:ext>
            </a:extLst>
          </p:cNvPr>
          <p:cNvSpPr/>
          <p:nvPr userDrawn="1"/>
        </p:nvSpPr>
        <p:spPr>
          <a:xfrm flipV="1">
            <a:off x="6344960" y="3632165"/>
            <a:ext cx="4552043" cy="2053294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78166CFF-8F08-4CC8-B1C8-387A934EF14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02602" y="3792935"/>
            <a:ext cx="4145280" cy="321724"/>
          </a:xfrm>
        </p:spPr>
        <p:txBody>
          <a:bodyPr>
            <a:normAutofit/>
          </a:bodyPr>
          <a:lstStyle>
            <a:lvl1pPr marL="0" indent="0">
              <a:buNone/>
              <a:defRPr lang="de-AT" sz="1800" kern="1200" dirty="0">
                <a:solidFill>
                  <a:srgbClr val="FBD200"/>
                </a:solidFill>
                <a:latin typeface="Poppins SemiBold" panose="00000700000000000000" pitchFamily="2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04</a:t>
            </a:r>
          </a:p>
        </p:txBody>
      </p:sp>
      <p:sp>
        <p:nvSpPr>
          <p:cNvPr id="34" name="Textplatzhalter 20">
            <a:extLst>
              <a:ext uri="{FF2B5EF4-FFF2-40B4-BE49-F238E27FC236}">
                <a16:creationId xmlns:a16="http://schemas.microsoft.com/office/drawing/2014/main" id="{25009EF4-7BF5-476C-A26D-17EADA321B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02602" y="4198814"/>
            <a:ext cx="4145280" cy="321725"/>
          </a:xfrm>
        </p:spPr>
        <p:txBody>
          <a:bodyPr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35" name="Textplatzhalter 20">
            <a:extLst>
              <a:ext uri="{FF2B5EF4-FFF2-40B4-BE49-F238E27FC236}">
                <a16:creationId xmlns:a16="http://schemas.microsoft.com/office/drawing/2014/main" id="{A5E43FD2-EA0D-4FAF-90BC-72CB7E0D9E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02601" y="4621187"/>
            <a:ext cx="4145281" cy="833288"/>
          </a:xfrm>
        </p:spPr>
        <p:txBody>
          <a:bodyPr>
            <a:normAutofit/>
          </a:bodyPr>
          <a:lstStyle>
            <a:lvl1pPr marL="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Lorem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ipsum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dolor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sit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amet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consetetur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sadipscing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elitr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, sed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diam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 </a:t>
            </a:r>
            <a:r>
              <a:rPr lang="de-AT" sz="1600" err="1">
                <a:latin typeface="Poppins Light" panose="00000400000000000000" pitchFamily="2" charset="0"/>
                <a:cs typeface="Poppins Light" panose="00000400000000000000" pitchFamily="2" charset="0"/>
              </a:rPr>
              <a:t>nonumy</a:t>
            </a: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.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A093A0-BD99-4909-803E-67C900B87CFD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134359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2 Speaker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F83C53-6274-4E19-85B4-F6F26098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67CFF55-01E4-42BC-802F-01721973D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Rechteck: diagonal liegende Ecken abgerundet 3">
            <a:extLst>
              <a:ext uri="{FF2B5EF4-FFF2-40B4-BE49-F238E27FC236}">
                <a16:creationId xmlns:a16="http://schemas.microsoft.com/office/drawing/2014/main" id="{3FE7FA45-F472-446C-A56F-68A43DCFAC6D}"/>
              </a:ext>
            </a:extLst>
          </p:cNvPr>
          <p:cNvSpPr/>
          <p:nvPr userDrawn="1"/>
        </p:nvSpPr>
        <p:spPr>
          <a:xfrm flipV="1">
            <a:off x="1342558" y="1903186"/>
            <a:ext cx="4552043" cy="3051627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B8BBF80-BECB-4C9A-965B-2F2607B265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7209" y="4283819"/>
            <a:ext cx="99499" cy="1594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A69335A-F85D-40AE-AED0-3C098B8A15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2305" y="3964473"/>
            <a:ext cx="192925" cy="120264"/>
          </a:xfrm>
          <a:prstGeom prst="rect">
            <a:avLst/>
          </a:prstGeom>
        </p:spPr>
      </p:pic>
      <p:sp>
        <p:nvSpPr>
          <p:cNvPr id="28" name="Textplatzhalter 20">
            <a:extLst>
              <a:ext uri="{FF2B5EF4-FFF2-40B4-BE49-F238E27FC236}">
                <a16:creationId xmlns:a16="http://schemas.microsoft.com/office/drawing/2014/main" id="{1632CAD1-FF0E-4FA1-A857-9F3675FE7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72306" y="3215447"/>
            <a:ext cx="4073175" cy="221510"/>
          </a:xfrm>
        </p:spPr>
        <p:txBody>
          <a:bodyPr lIns="0"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29" name="Textplatzhalter 20">
            <a:extLst>
              <a:ext uri="{FF2B5EF4-FFF2-40B4-BE49-F238E27FC236}">
                <a16:creationId xmlns:a16="http://schemas.microsoft.com/office/drawing/2014/main" id="{5F283E56-B476-49B1-A29E-6E26E51801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72306" y="3515899"/>
            <a:ext cx="4073176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1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Funktion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5DD27410-4D7D-46EA-BBA7-643CA58C62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95703" y="3863740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mail@mail.com</a:t>
            </a:r>
          </a:p>
        </p:txBody>
      </p:sp>
      <p:sp>
        <p:nvSpPr>
          <p:cNvPr id="33" name="Textplatzhalter 20">
            <a:extLst>
              <a:ext uri="{FF2B5EF4-FFF2-40B4-BE49-F238E27FC236}">
                <a16:creationId xmlns:a16="http://schemas.microsoft.com/office/drawing/2014/main" id="{CCD635AF-577F-4FC1-81FC-4D767BC7CB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95703" y="4194855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+43 664 123 45 67</a:t>
            </a:r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1564C3C4-9473-487D-B900-9701011D970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2305" y="2154949"/>
            <a:ext cx="830262" cy="830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36" name="Rechteck: diagonal liegende Ecken abgerundet 35">
            <a:extLst>
              <a:ext uri="{FF2B5EF4-FFF2-40B4-BE49-F238E27FC236}">
                <a16:creationId xmlns:a16="http://schemas.microsoft.com/office/drawing/2014/main" id="{62B5E130-D422-434F-B9FB-4A1ED736FDF4}"/>
              </a:ext>
            </a:extLst>
          </p:cNvPr>
          <p:cNvSpPr/>
          <p:nvPr userDrawn="1"/>
        </p:nvSpPr>
        <p:spPr>
          <a:xfrm flipV="1">
            <a:off x="6297399" y="1903186"/>
            <a:ext cx="4552043" cy="3051627"/>
          </a:xfrm>
          <a:prstGeom prst="round2DiagRect">
            <a:avLst>
              <a:gd name="adj1" fmla="val 16252"/>
              <a:gd name="adj2" fmla="val 0"/>
            </a:avLst>
          </a:prstGeom>
          <a:noFill/>
          <a:ln w="3810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36DF2EF4-34B2-4C83-B0DE-2A49B1205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2050" y="4283819"/>
            <a:ext cx="99499" cy="15949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1136044-5B14-4982-A46A-7156F98FE6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146" y="3964473"/>
            <a:ext cx="192925" cy="120264"/>
          </a:xfrm>
          <a:prstGeom prst="rect">
            <a:avLst/>
          </a:prstGeom>
        </p:spPr>
      </p:pic>
      <p:sp>
        <p:nvSpPr>
          <p:cNvPr id="39" name="Textplatzhalter 20">
            <a:extLst>
              <a:ext uri="{FF2B5EF4-FFF2-40B4-BE49-F238E27FC236}">
                <a16:creationId xmlns:a16="http://schemas.microsoft.com/office/drawing/2014/main" id="{85EE072B-CF93-450E-893F-4B5D7515CC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27147" y="3215447"/>
            <a:ext cx="4073175" cy="221510"/>
          </a:xfrm>
        </p:spPr>
        <p:txBody>
          <a:bodyPr lIns="0">
            <a:normAutofit/>
          </a:bodyPr>
          <a:lstStyle>
            <a:lvl1pPr marL="0" indent="0">
              <a:buNone/>
              <a:defRPr lang="de-AT" sz="18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Titel der Card</a:t>
            </a:r>
          </a:p>
        </p:txBody>
      </p:sp>
      <p:sp>
        <p:nvSpPr>
          <p:cNvPr id="40" name="Textplatzhalter 20">
            <a:extLst>
              <a:ext uri="{FF2B5EF4-FFF2-40B4-BE49-F238E27FC236}">
                <a16:creationId xmlns:a16="http://schemas.microsoft.com/office/drawing/2014/main" id="{4AF83911-99B7-491B-8B7A-CAB245CF12B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27147" y="3515899"/>
            <a:ext cx="4073176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1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Funktion</a:t>
            </a:r>
          </a:p>
        </p:txBody>
      </p:sp>
      <p:sp>
        <p:nvSpPr>
          <p:cNvPr id="41" name="Textplatzhalter 20">
            <a:extLst>
              <a:ext uri="{FF2B5EF4-FFF2-40B4-BE49-F238E27FC236}">
                <a16:creationId xmlns:a16="http://schemas.microsoft.com/office/drawing/2014/main" id="{60230C3C-5E23-411E-B27B-275F50F6A6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0544" y="3863740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mail@mail.com</a:t>
            </a:r>
          </a:p>
        </p:txBody>
      </p:sp>
      <p:sp>
        <p:nvSpPr>
          <p:cNvPr id="42" name="Textplatzhalter 20">
            <a:extLst>
              <a:ext uri="{FF2B5EF4-FFF2-40B4-BE49-F238E27FC236}">
                <a16:creationId xmlns:a16="http://schemas.microsoft.com/office/drawing/2014/main" id="{C42D3A9F-C603-4329-87C1-7F90052C4C3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0544" y="4194855"/>
            <a:ext cx="3749778" cy="321726"/>
          </a:xfrm>
        </p:spPr>
        <p:txBody>
          <a:bodyPr lIns="0">
            <a:normAutofit/>
          </a:bodyPr>
          <a:lstStyle>
            <a:lvl1pPr marL="0" indent="0">
              <a:buNone/>
              <a:defRPr lang="de-AT" sz="1600" i="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de-AT" sz="1600">
                <a:latin typeface="Poppins Light" panose="00000400000000000000" pitchFamily="2" charset="0"/>
                <a:cs typeface="Poppins Light" panose="00000400000000000000" pitchFamily="2" charset="0"/>
              </a:rPr>
              <a:t>+43 664 123 45 67</a:t>
            </a:r>
          </a:p>
        </p:txBody>
      </p:sp>
      <p:sp>
        <p:nvSpPr>
          <p:cNvPr id="43" name="Bildplatzhalter 34">
            <a:extLst>
              <a:ext uri="{FF2B5EF4-FFF2-40B4-BE49-F238E27FC236}">
                <a16:creationId xmlns:a16="http://schemas.microsoft.com/office/drawing/2014/main" id="{3BB9E230-F5DC-4C6B-819B-2A6FAAE03C6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627146" y="2154949"/>
            <a:ext cx="830262" cy="830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54AA72-2CEE-4B56-8B52-98678F2E36E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09964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&quot;Moodbild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73F0F8B-45B1-4708-9595-7737AFE57A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8725" y="1216025"/>
            <a:ext cx="7854950" cy="4876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3BE6CC-A27C-4ADE-8575-F8B52F0F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3F922A-7EA6-4491-AD94-7E6F99B2FA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4" name="Freihandform: Form 3">
            <a:extLst>
              <a:ext uri="{FF2B5EF4-FFF2-40B4-BE49-F238E27FC236}">
                <a16:creationId xmlns:a16="http://schemas.microsoft.com/office/drawing/2014/main" id="{8897789B-9630-4B6F-A081-FE5312822F2A}"/>
              </a:ext>
            </a:extLst>
          </p:cNvPr>
          <p:cNvSpPr/>
          <p:nvPr userDrawn="1"/>
        </p:nvSpPr>
        <p:spPr>
          <a:xfrm>
            <a:off x="0" y="1343663"/>
            <a:ext cx="12553950" cy="2310932"/>
          </a:xfrm>
          <a:custGeom>
            <a:avLst/>
            <a:gdLst>
              <a:gd name="connsiteX0" fmla="*/ 0 w 12553950"/>
              <a:gd name="connsiteY0" fmla="*/ 843765 h 2310932"/>
              <a:gd name="connsiteX1" fmla="*/ 2762250 w 12553950"/>
              <a:gd name="connsiteY1" fmla="*/ 24615 h 2310932"/>
              <a:gd name="connsiteX2" fmla="*/ 5905500 w 12553950"/>
              <a:gd name="connsiteY2" fmla="*/ 1681965 h 2310932"/>
              <a:gd name="connsiteX3" fmla="*/ 9544050 w 12553950"/>
              <a:gd name="connsiteY3" fmla="*/ 2310615 h 2310932"/>
              <a:gd name="connsiteX4" fmla="*/ 12553950 w 12553950"/>
              <a:gd name="connsiteY4" fmla="*/ 1777215 h 2310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3950" h="2310932">
                <a:moveTo>
                  <a:pt x="0" y="843765"/>
                </a:moveTo>
                <a:cubicBezTo>
                  <a:pt x="889000" y="364340"/>
                  <a:pt x="1778000" y="-115085"/>
                  <a:pt x="2762250" y="24615"/>
                </a:cubicBezTo>
                <a:cubicBezTo>
                  <a:pt x="3746500" y="164315"/>
                  <a:pt x="4775200" y="1300965"/>
                  <a:pt x="5905500" y="1681965"/>
                </a:cubicBezTo>
                <a:cubicBezTo>
                  <a:pt x="7035800" y="2062965"/>
                  <a:pt x="8435975" y="2294740"/>
                  <a:pt x="9544050" y="2310615"/>
                </a:cubicBezTo>
                <a:cubicBezTo>
                  <a:pt x="10652125" y="2326490"/>
                  <a:pt x="12065000" y="1742290"/>
                  <a:pt x="12553950" y="1777215"/>
                </a:cubicBezTo>
              </a:path>
            </a:pathLst>
          </a:custGeom>
          <a:noFill/>
          <a:ln w="57150">
            <a:solidFill>
              <a:srgbClr val="FB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815109AD-5F2D-444A-9C3E-5284D46825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31975" y="3429000"/>
            <a:ext cx="2854325" cy="190341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1pPr>
            <a:lvl2pPr marL="457200" indent="0"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2pPr>
            <a:lvl3pPr marL="914400" indent="0"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3pPr>
            <a:lvl4pPr marL="1371600" indent="0">
              <a:buNone/>
              <a:defRPr lang="de-DE" sz="1600" kern="1200" dirty="0" smtClean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4pPr>
            <a:lvl5pPr marL="1828800" indent="0">
              <a:buNone/>
              <a:defRPr lang="de-AT" sz="1600" kern="1200" dirty="0">
                <a:solidFill>
                  <a:schemeClr val="tx1"/>
                </a:solidFill>
                <a:latin typeface="Poppins Light" panose="00000400000000000000" pitchFamily="2" charset="0"/>
                <a:ea typeface="+mn-ea"/>
                <a:cs typeface="Poppins Light" panose="00000400000000000000" pitchFamily="2" charset="0"/>
              </a:defRPr>
            </a:lvl5pPr>
          </a:lstStyle>
          <a:p>
            <a:pPr lvl="0"/>
            <a:r>
              <a:rPr lang="de-DE" err="1"/>
              <a:t>Lorem</a:t>
            </a:r>
            <a:r>
              <a:rPr lang="de-DE"/>
              <a:t> </a:t>
            </a:r>
            <a:r>
              <a:rPr lang="de-DE" err="1"/>
              <a:t>ipsum</a:t>
            </a:r>
            <a:r>
              <a:rPr lang="de-DE"/>
              <a:t> </a:t>
            </a:r>
            <a:r>
              <a:rPr lang="de-DE" err="1"/>
              <a:t>dolor</a:t>
            </a:r>
            <a:r>
              <a:rPr lang="de-DE"/>
              <a:t> </a:t>
            </a:r>
            <a:r>
              <a:rPr lang="de-DE" err="1"/>
              <a:t>sit</a:t>
            </a:r>
            <a:r>
              <a:rPr lang="de-DE"/>
              <a:t> </a:t>
            </a:r>
            <a:r>
              <a:rPr lang="de-DE" err="1"/>
              <a:t>amet</a:t>
            </a:r>
            <a:r>
              <a:rPr lang="de-DE"/>
              <a:t>, </a:t>
            </a:r>
            <a:r>
              <a:rPr lang="de-DE" err="1"/>
              <a:t>consetetur</a:t>
            </a:r>
            <a:r>
              <a:rPr lang="de-DE"/>
              <a:t> </a:t>
            </a:r>
            <a:r>
              <a:rPr lang="de-DE" err="1"/>
              <a:t>sadipscing</a:t>
            </a:r>
            <a:r>
              <a:rPr lang="de-DE"/>
              <a:t> </a:t>
            </a:r>
            <a:r>
              <a:rPr lang="de-DE" err="1"/>
              <a:t>elitr</a:t>
            </a:r>
            <a:r>
              <a:rPr lang="de-DE"/>
              <a:t>, sed </a:t>
            </a:r>
            <a:r>
              <a:rPr lang="de-DE" err="1"/>
              <a:t>diam</a:t>
            </a:r>
            <a:r>
              <a:rPr lang="de-DE"/>
              <a:t> </a:t>
            </a:r>
            <a:r>
              <a:rPr lang="de-DE" err="1"/>
              <a:t>nonumy</a:t>
            </a:r>
            <a:r>
              <a:rPr lang="de-DE"/>
              <a:t> </a:t>
            </a:r>
            <a:r>
              <a:rPr lang="de-DE" err="1"/>
              <a:t>eirmod</a:t>
            </a:r>
            <a:r>
              <a:rPr lang="de-DE"/>
              <a:t> </a:t>
            </a:r>
            <a:r>
              <a:rPr lang="de-DE" err="1"/>
              <a:t>tempor</a:t>
            </a:r>
            <a:r>
              <a:rPr lang="de-DE"/>
              <a:t> </a:t>
            </a:r>
            <a:r>
              <a:rPr lang="de-DE" err="1"/>
              <a:t>invidunt</a:t>
            </a:r>
            <a:r>
              <a:rPr lang="de-DE"/>
              <a:t> </a:t>
            </a:r>
            <a:r>
              <a:rPr lang="de-DE" err="1"/>
              <a:t>ut</a:t>
            </a:r>
            <a:r>
              <a:rPr lang="de-DE"/>
              <a:t> </a:t>
            </a:r>
            <a:r>
              <a:rPr lang="de-DE" err="1"/>
              <a:t>labore</a:t>
            </a:r>
            <a:r>
              <a:rPr lang="de-DE"/>
              <a:t>.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523C20E7-0D81-4547-A6C6-210DEBD4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1975" y="2003425"/>
            <a:ext cx="2854325" cy="1200150"/>
          </a:xfrm>
        </p:spPr>
        <p:txBody>
          <a:bodyPr>
            <a:normAutofit/>
          </a:bodyPr>
          <a:lstStyle>
            <a:lvl1pPr marL="0" indent="0">
              <a:buNone/>
              <a:defRPr lang="de-AT" sz="2400" b="1" kern="1200" dirty="0">
                <a:solidFill>
                  <a:schemeClr val="tx1"/>
                </a:solidFill>
                <a:latin typeface="PT Serif" panose="020A0603040505020204" pitchFamily="18" charset="0"/>
                <a:ea typeface="+mn-ea"/>
                <a:cs typeface="Poppins SemiBold" panose="00000700000000000000" pitchFamily="2" charset="0"/>
              </a:defRPr>
            </a:lvl1pPr>
          </a:lstStyle>
          <a:p>
            <a:pPr lvl="0"/>
            <a:r>
              <a:rPr lang="de-AT"/>
              <a:t>Das ist ein kurzer </a:t>
            </a:r>
            <a:r>
              <a:rPr lang="de-AT" err="1"/>
              <a:t>Mood</a:t>
            </a:r>
            <a:r>
              <a:rPr lang="de-AT"/>
              <a:t>-Text für diese Folie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6407CE-0BF1-4938-B4F8-5E2AD26A04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AT"/>
              <a:t>Titel der Präsentation</a:t>
            </a:r>
          </a:p>
        </p:txBody>
      </p:sp>
    </p:spTree>
    <p:extLst>
      <p:ext uri="{BB962C8B-B14F-4D97-AF65-F5344CB8AC3E}">
        <p14:creationId xmlns:p14="http://schemas.microsoft.com/office/powerpoint/2010/main" val="2825016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C28DF7-4C63-45E8-9ADF-B6F1DC192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E1DEA9-4A66-4295-92BE-23888724F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296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Poppins" panose="00000500000000000000" pitchFamily="2" charset="0"/>
              </a:defRPr>
            </a:lvl1pPr>
          </a:lstStyle>
          <a:p>
            <a:fld id="{C9413659-7ED5-41B9-9B2A-4380AB8F8C94}" type="slidenum">
              <a:rPr lang="de-AT" smtClean="0"/>
              <a:pPr/>
              <a:t>‹#›</a:t>
            </a:fld>
            <a:endParaRPr lang="de-AT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1B048B-DE57-4F3B-8772-6CB1313C6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758" y="365125"/>
            <a:ext cx="8171556" cy="366139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0299347-7371-4123-ACFC-CD2B80C5A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26286" y="378732"/>
            <a:ext cx="2427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r>
              <a:rPr lang="de-AT"/>
              <a:t>Titel der Präsentation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966432-9409-4DE9-A5CC-250ED88B5A44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53" y="6270405"/>
            <a:ext cx="1671835" cy="2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0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3" r:id="rId13"/>
    <p:sldLayoutId id="2147483674" r:id="rId14"/>
    <p:sldLayoutId id="2147483671" r:id="rId15"/>
    <p:sldLayoutId id="2147483650" r:id="rId16"/>
    <p:sldLayoutId id="2147483672" r:id="rId17"/>
    <p:sldLayoutId id="2147483655" r:id="rId18"/>
    <p:sldLayoutId id="2147483673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0" i="0" kern="1200" cap="all" baseline="0">
          <a:solidFill>
            <a:schemeClr val="tx1"/>
          </a:solidFill>
          <a:latin typeface="+mj-lt"/>
          <a:ea typeface="+mj-ea"/>
          <a:cs typeface="Poppins Medium" panose="00000600000000000000" pitchFamily="50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ur02.safelinks.protection.outlook.com/ap/t-59584e83/?url=https%3A%2F%2Fteams.microsoft.com%2Fl%2Fmeetup-join%2F19%253ameeting_NGQ2MTQxNzAtMmUwZi00MzY2LTk2OGMtNmI2YThlNWFiODAw%2540thread.v2%2F0%3Fcontext%3D%257b%2522Tid%2522%253a%2522e638861b-15d9-4de6-a65d-b48789ae1f08%2522%252c%2522Oid%2522%253a%252249194788-83e6-4d21-b982-fa50ff69ad0a%2522%257d&amp;data=05%7C01%7Cmiet.vanstreels%40ucll.be%7Cdff2d7814f9e4ed709ca08db40d3d16a%7Ce638861b15d94de6a65db48789ae1f08%7C0%7C0%7C638175050710741111%7CUnknown%7CTWFpbGZsb3d8eyJWIjoiMC4wLjAwMDAiLCJQIjoiV2luMzIiLCJBTiI6Ik1haWwiLCJXVCI6Mn0%3D%7C3000%7C%7C%7C&amp;sdata=IhGKqKrKDk2%2FUIqpvbQIdQhKEluTAd4oDlh6Bl1divU%3D&amp;reserved=0" TargetMode="External"/><Relationship Id="rId3" Type="http://schemas.openxmlformats.org/officeDocument/2006/relationships/hyperlink" Target="mailto:Dang.Anh.Le.Hong@stud.uni-mate.hu" TargetMode="External"/><Relationship Id="rId7" Type="http://schemas.openxmlformats.org/officeDocument/2006/relationships/hyperlink" Target="mailto:di221012@fhstp.ac.at" TargetMode="External"/><Relationship Id="rId2" Type="http://schemas.openxmlformats.org/officeDocument/2006/relationships/hyperlink" Target="mailto:ayoub.aitchcherki@student.ucll.be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janne.geers1@student.ucll.be" TargetMode="External"/><Relationship Id="rId5" Type="http://schemas.openxmlformats.org/officeDocument/2006/relationships/hyperlink" Target="mailto:hamza.baraoui98@gmail.com" TargetMode="External"/><Relationship Id="rId4" Type="http://schemas.openxmlformats.org/officeDocument/2006/relationships/hyperlink" Target="mailto:esma.siali@student.ucll.be" TargetMode="External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rerDSPBM4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D4E04C7-CDFA-4F88-EDDC-6375A6844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875260"/>
              </p:ext>
            </p:extLst>
          </p:nvPr>
        </p:nvGraphicFramePr>
        <p:xfrm>
          <a:off x="280827" y="1538038"/>
          <a:ext cx="8760433" cy="4480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71290">
                  <a:extLst>
                    <a:ext uri="{9D8B030D-6E8A-4147-A177-3AD203B41FA5}">
                      <a16:colId xmlns:a16="http://schemas.microsoft.com/office/drawing/2014/main" val="535855899"/>
                    </a:ext>
                  </a:extLst>
                </a:gridCol>
                <a:gridCol w="754211">
                  <a:extLst>
                    <a:ext uri="{9D8B030D-6E8A-4147-A177-3AD203B41FA5}">
                      <a16:colId xmlns:a16="http://schemas.microsoft.com/office/drawing/2014/main" val="2543329160"/>
                    </a:ext>
                  </a:extLst>
                </a:gridCol>
                <a:gridCol w="733363">
                  <a:extLst>
                    <a:ext uri="{9D8B030D-6E8A-4147-A177-3AD203B41FA5}">
                      <a16:colId xmlns:a16="http://schemas.microsoft.com/office/drawing/2014/main" val="2577205664"/>
                    </a:ext>
                  </a:extLst>
                </a:gridCol>
                <a:gridCol w="1541717">
                  <a:extLst>
                    <a:ext uri="{9D8B030D-6E8A-4147-A177-3AD203B41FA5}">
                      <a16:colId xmlns:a16="http://schemas.microsoft.com/office/drawing/2014/main" val="3638371871"/>
                    </a:ext>
                  </a:extLst>
                </a:gridCol>
                <a:gridCol w="1247937">
                  <a:extLst>
                    <a:ext uri="{9D8B030D-6E8A-4147-A177-3AD203B41FA5}">
                      <a16:colId xmlns:a16="http://schemas.microsoft.com/office/drawing/2014/main" val="1987206523"/>
                    </a:ext>
                  </a:extLst>
                </a:gridCol>
                <a:gridCol w="1125761">
                  <a:extLst>
                    <a:ext uri="{9D8B030D-6E8A-4147-A177-3AD203B41FA5}">
                      <a16:colId xmlns:a16="http://schemas.microsoft.com/office/drawing/2014/main" val="250250766"/>
                    </a:ext>
                  </a:extLst>
                </a:gridCol>
                <a:gridCol w="959952">
                  <a:extLst>
                    <a:ext uri="{9D8B030D-6E8A-4147-A177-3AD203B41FA5}">
                      <a16:colId xmlns:a16="http://schemas.microsoft.com/office/drawing/2014/main" val="2387802497"/>
                    </a:ext>
                  </a:extLst>
                </a:gridCol>
                <a:gridCol w="1526202">
                  <a:extLst>
                    <a:ext uri="{9D8B030D-6E8A-4147-A177-3AD203B41FA5}">
                      <a16:colId xmlns:a16="http://schemas.microsoft.com/office/drawing/2014/main" val="4276102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BE" sz="1200" dirty="0"/>
                        <a:t>NAME </a:t>
                      </a:r>
                      <a:r>
                        <a:rPr lang="en-BE" sz="1050" dirty="0"/>
                        <a:t>(alphabetic)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LAST NAME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Country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Email address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TEST BATTERY (personality)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>
                          <a:solidFill>
                            <a:schemeClr val="tx1"/>
                          </a:solidFill>
                        </a:rPr>
                        <a:t>Studies</a:t>
                      </a:r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>
                          <a:solidFill>
                            <a:srgbClr val="FF0000"/>
                          </a:solidFill>
                        </a:rPr>
                        <a:t>E-portfolio ASAP</a:t>
                      </a:r>
                      <a:endParaRPr lang="nl-BE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200" dirty="0"/>
                        <a:t>Presence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503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dirty="0"/>
                        <a:t>AYOUB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Ait </a:t>
                      </a:r>
                      <a:r>
                        <a:rPr lang="en-BE" sz="1200" dirty="0" err="1"/>
                        <a:t>Chcherki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BE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ayoub.aitchcherki@student.ucll.be</a:t>
                      </a:r>
                      <a:r>
                        <a:rPr lang="en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Connector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nl-B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15/3, </a:t>
                      </a:r>
                      <a:r>
                        <a:rPr lang="en-BE" sz="1200" strike="sngStrike" dirty="0"/>
                        <a:t>22/3</a:t>
                      </a:r>
                      <a:r>
                        <a:rPr lang="en-BE" sz="1200" dirty="0"/>
                        <a:t>, 19/4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251166"/>
                  </a:ext>
                </a:extLst>
              </a:tr>
              <a:tr h="433398">
                <a:tc>
                  <a:txBody>
                    <a:bodyPr/>
                    <a:lstStyle/>
                    <a:p>
                      <a:r>
                        <a:rPr lang="en-BE" sz="1200" dirty="0"/>
                        <a:t>DANG</a:t>
                      </a:r>
                    </a:p>
                    <a:p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Le Hong Anh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HU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Dang.Anh.Le.Hong@stud.uni-mate.hu</a:t>
                      </a:r>
                      <a:r>
                        <a:rPr lang="en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Planner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nl-B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-- , 22/3, 19/4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097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dirty="0"/>
                        <a:t>ESMA/</a:t>
                      </a:r>
                      <a:r>
                        <a:rPr lang="en-BE" sz="1200" dirty="0" err="1"/>
                        <a:t>Aisma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 err="1"/>
                        <a:t>Siali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BE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esma.siali@student.ucll.be</a:t>
                      </a:r>
                      <a:r>
                        <a:rPr lang="en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Connector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200" b="0" dirty="0" err="1">
                          <a:solidFill>
                            <a:schemeClr val="tx1"/>
                          </a:solidFill>
                        </a:rPr>
                        <a:t>Orthopedagogie</a:t>
                      </a:r>
                      <a:endParaRPr lang="nl-BE" sz="12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nl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nl-B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200" dirty="0"/>
                        <a:t>15/3, 22/3, -</a:t>
                      </a:r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036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dirty="0"/>
                        <a:t>HAMZA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 err="1"/>
                        <a:t>Baraoui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HU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hamza.baraoui98@gmail.com</a:t>
                      </a:r>
                      <a:r>
                        <a:rPr lang="en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Planner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200" dirty="0"/>
                        <a:t>15/3, 22/3, 19/4</a:t>
                      </a:r>
                      <a:endParaRPr lang="nl-BE" sz="1200" dirty="0"/>
                    </a:p>
                    <a:p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55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dirty="0"/>
                        <a:t>JANNE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 err="1"/>
                        <a:t>Geers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BE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janne.geers1@student.ucll.be</a:t>
                      </a:r>
                      <a:r>
                        <a:rPr lang="en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Thinker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0" dirty="0">
                          <a:solidFill>
                            <a:schemeClr val="tx1"/>
                          </a:solidFill>
                        </a:rPr>
                        <a:t>XX</a:t>
                      </a:r>
                    </a:p>
                    <a:p>
                      <a:r>
                        <a:rPr lang="nl-BE" sz="1200" b="0" dirty="0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BE" sz="1200" b="0" dirty="0" err="1">
                          <a:solidFill>
                            <a:schemeClr val="tx1"/>
                          </a:solidFill>
                        </a:rPr>
                        <a:t>nvolved</a:t>
                      </a:r>
                      <a:r>
                        <a:rPr lang="en-BE" sz="1200" b="0" dirty="0">
                          <a:solidFill>
                            <a:schemeClr val="tx1"/>
                          </a:solidFill>
                        </a:rPr>
                        <a:t> in soccer and basketball projects</a:t>
                      </a:r>
                      <a:endParaRPr lang="nl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1" dirty="0">
                          <a:solidFill>
                            <a:srgbClr val="FF0000"/>
                          </a:solidFill>
                        </a:rPr>
                        <a:t>X</a:t>
                      </a:r>
                      <a:endParaRPr lang="nl-BE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200" dirty="0"/>
                        <a:t>15/3, 22/3, 19/4</a:t>
                      </a:r>
                      <a:endParaRPr lang="nl-BE" sz="1200" dirty="0"/>
                    </a:p>
                    <a:p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606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BE" sz="1200" dirty="0"/>
                        <a:t>ZUZANA </a:t>
                      </a:r>
                    </a:p>
                    <a:p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 err="1"/>
                        <a:t>Krizanova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AT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di221012@fhstp.ac.at</a:t>
                      </a:r>
                      <a:r>
                        <a:rPr lang="en-BE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dirty="0"/>
                        <a:t>Planner</a:t>
                      </a:r>
                      <a:endParaRPr lang="nl-B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0" dirty="0">
                          <a:solidFill>
                            <a:schemeClr val="tx1"/>
                          </a:solidFill>
                        </a:rPr>
                        <a:t>Dietetics</a:t>
                      </a:r>
                      <a:endParaRPr lang="nl-BE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BE" sz="1200" b="1" dirty="0"/>
                        <a:t>X</a:t>
                      </a:r>
                      <a:endParaRPr lang="nl-B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sz="1200" dirty="0"/>
                        <a:t>15/3, 22/3, -</a:t>
                      </a:r>
                      <a:endParaRPr lang="nl-BE" sz="1200" dirty="0"/>
                    </a:p>
                    <a:p>
                      <a:endParaRPr lang="nl-B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8735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91E0ADD-925C-4F3B-60E7-F3FA73D78AAD}"/>
              </a:ext>
            </a:extLst>
          </p:cNvPr>
          <p:cNvSpPr txBox="1"/>
          <p:nvPr/>
        </p:nvSpPr>
        <p:spPr>
          <a:xfrm>
            <a:off x="9411128" y="1520151"/>
            <a:ext cx="2780872" cy="181588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BE" sz="1600" b="1" u="sng" dirty="0">
                <a:latin typeface="Calibri" panose="020F0502020204030204" pitchFamily="34" charset="0"/>
                <a:ea typeface="Calibri" panose="020F0502020204030204" pitchFamily="34" charset="0"/>
              </a:rPr>
              <a:t>Meeting links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26/04/23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8"/>
              </a:rPr>
              <a:t>Click here to join the meeting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03/05/23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u="sng" dirty="0">
                <a:solidFill>
                  <a:srgbClr val="6264A7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hlinkClick r:id="rId8"/>
              </a:rPr>
              <a:t>Click here to join the meeting</a:t>
            </a:r>
            <a:r>
              <a:rPr lang="en-US" sz="16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 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00" dirty="0">
                <a:solidFill>
                  <a:srgbClr val="252424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10/05/23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400" u="sng" dirty="0">
                <a:solidFill>
                  <a:srgbClr val="6264A7"/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hlinkClick r:id="rId8"/>
              </a:rPr>
              <a:t>Click here to join the meeting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F9A466-3BEB-C10F-8688-0B286D5C2B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0139" y="30822"/>
            <a:ext cx="12469402" cy="11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45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>
            <a:extLst>
              <a:ext uri="{FF2B5EF4-FFF2-40B4-BE49-F238E27FC236}">
                <a16:creationId xmlns:a16="http://schemas.microsoft.com/office/drawing/2014/main" id="{F938AA96-C07E-A396-FC44-D2EFDA2A8A4B}"/>
              </a:ext>
            </a:extLst>
          </p:cNvPr>
          <p:cNvSpPr/>
          <p:nvPr/>
        </p:nvSpPr>
        <p:spPr>
          <a:xfrm>
            <a:off x="10480794" y="1250371"/>
            <a:ext cx="1578529" cy="1243386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SMART FOOD</a:t>
            </a:r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C01F0F45-7DB1-F007-9E18-05007C779C42}"/>
              </a:ext>
            </a:extLst>
          </p:cNvPr>
          <p:cNvSpPr/>
          <p:nvPr/>
        </p:nvSpPr>
        <p:spPr>
          <a:xfrm>
            <a:off x="10356349" y="2712169"/>
            <a:ext cx="1764617" cy="1053515"/>
          </a:xfrm>
          <a:prstGeom prst="cloud">
            <a:avLst/>
          </a:prstGeom>
          <a:solidFill>
            <a:srgbClr val="FD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+mn-cs"/>
              </a:rPr>
              <a:t>Healthy aging</a:t>
            </a:r>
            <a:endParaRPr kumimoji="0" lang="nl-B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455DBF-20B5-C58B-2514-4C40876D0929}"/>
              </a:ext>
            </a:extLst>
          </p:cNvPr>
          <p:cNvSpPr/>
          <p:nvPr/>
        </p:nvSpPr>
        <p:spPr>
          <a:xfrm>
            <a:off x="414977" y="1249254"/>
            <a:ext cx="9879729" cy="461665"/>
          </a:xfrm>
          <a:prstGeom prst="rect">
            <a:avLst/>
          </a:prstGeom>
          <a:solidFill>
            <a:schemeClr val="tx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BE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ILL 23: </a:t>
            </a:r>
            <a:r>
              <a:rPr lang="en-BE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Homework </a:t>
            </a:r>
            <a:r>
              <a:rPr lang="en-BE" sz="2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-&gt; 26/4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843824-7F5C-EAC0-32CE-8F4C03B94E55}"/>
              </a:ext>
            </a:extLst>
          </p:cNvPr>
          <p:cNvSpPr txBox="1"/>
          <p:nvPr/>
        </p:nvSpPr>
        <p:spPr>
          <a:xfrm>
            <a:off x="403336" y="1855654"/>
            <a:ext cx="9891370" cy="236988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BE" sz="1600" b="1" dirty="0"/>
              <a:t>May we ask each student to propose 3 research questions for our IL, </a:t>
            </a:r>
          </a:p>
          <a:p>
            <a:pPr algn="ctr"/>
            <a:r>
              <a:rPr lang="en-BE" sz="1600" b="1" dirty="0"/>
              <a:t>to discuss during our next ILL-session on 26/4?</a:t>
            </a:r>
          </a:p>
          <a:p>
            <a:endParaRPr lang="en-BE" sz="1600" b="1" dirty="0"/>
          </a:p>
          <a:p>
            <a:r>
              <a:rPr lang="en-BE" sz="1600" b="1" dirty="0"/>
              <a:t>Please proceed as follows to identify a challenging research question (to repeat 3 times)</a:t>
            </a:r>
          </a:p>
          <a:p>
            <a:pPr marL="285750" indent="-285750">
              <a:buFontTx/>
              <a:buChar char="-"/>
            </a:pPr>
            <a:r>
              <a:rPr lang="en-BE" sz="1600" b="1" dirty="0"/>
              <a:t>TOPIC? (diabetes, blue zone, specific nutrients, ...)</a:t>
            </a:r>
          </a:p>
          <a:p>
            <a:pPr marL="285750" indent="-285750">
              <a:buFontTx/>
              <a:buChar char="-"/>
            </a:pPr>
            <a:r>
              <a:rPr lang="en-BE" sz="1600" b="1" dirty="0"/>
              <a:t>WHO? Think of a specific target group (+65 years, diabetes patients, students,..), </a:t>
            </a:r>
          </a:p>
          <a:p>
            <a:pPr marL="285750" indent="-285750">
              <a:buFontTx/>
              <a:buChar char="-"/>
            </a:pPr>
            <a:r>
              <a:rPr lang="en-BE" sz="1600" b="1" dirty="0"/>
              <a:t>WHAT to achieve? (target, aim,.. )</a:t>
            </a:r>
          </a:p>
          <a:p>
            <a:pPr marL="285750" indent="-285750">
              <a:buFontTx/>
              <a:buChar char="-"/>
            </a:pPr>
            <a:r>
              <a:rPr lang="en-BE" sz="1600" b="1" dirty="0"/>
              <a:t>HOW to achieve this? (with support, education,.. ) </a:t>
            </a:r>
          </a:p>
          <a:p>
            <a:r>
              <a:rPr lang="en-BE" sz="2000" b="1" dirty="0">
                <a:solidFill>
                  <a:schemeClr val="accent1"/>
                </a:solidFill>
              </a:rPr>
              <a:t>Formulate your research question containing the info above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87E2C-1636-BD23-5305-F5246B379E2B}"/>
              </a:ext>
            </a:extLst>
          </p:cNvPr>
          <p:cNvSpPr txBox="1"/>
          <p:nvPr/>
        </p:nvSpPr>
        <p:spPr>
          <a:xfrm>
            <a:off x="6596009" y="351234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How can </a:t>
            </a:r>
            <a:r>
              <a:rPr lang="en-BE" b="1" dirty="0"/>
              <a:t>smart food </a:t>
            </a:r>
            <a:r>
              <a:rPr lang="en-BE" dirty="0"/>
              <a:t>support </a:t>
            </a:r>
            <a:r>
              <a:rPr lang="en-BE" b="1" dirty="0"/>
              <a:t>healthy aging</a:t>
            </a:r>
            <a:endParaRPr lang="nl-BE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B72D9FC-07A9-F916-B78B-0B815A63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139" y="30822"/>
            <a:ext cx="12469402" cy="11608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8C42E-3F82-21CD-995C-DAF3AE176DDE}"/>
              </a:ext>
            </a:extLst>
          </p:cNvPr>
          <p:cNvSpPr txBox="1"/>
          <p:nvPr/>
        </p:nvSpPr>
        <p:spPr>
          <a:xfrm>
            <a:off x="414977" y="4524879"/>
            <a:ext cx="11644346" cy="147732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BE" dirty="0">
                <a:solidFill>
                  <a:schemeClr val="bg1"/>
                </a:solidFill>
              </a:rPr>
              <a:t>Meeting flow 26/4: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solidFill>
                  <a:schemeClr val="bg1"/>
                </a:solidFill>
              </a:rPr>
              <a:t>Each student to explain his/her 3 research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solidFill>
                  <a:schemeClr val="bg1"/>
                </a:solidFill>
              </a:rPr>
              <a:t>Everyone scores each research question (score on 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solidFill>
                  <a:schemeClr val="bg1"/>
                </a:solidFill>
              </a:rPr>
              <a:t>The winning research question will be explored/’solved’ in the upcoming ILL-sessions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BE" dirty="0">
                <a:solidFill>
                  <a:schemeClr val="bg1"/>
                </a:solidFill>
              </a:rPr>
              <a:t>Tasks will be divided between all students (students to decide on roles &amp; responsibilities) 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1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695D61B-85E1-4994-83C9-5B63BDA0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346" y="1937389"/>
            <a:ext cx="10875224" cy="4071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0FFECB-8598-46A7-ABED-F6547937ADAF}"/>
              </a:ext>
            </a:extLst>
          </p:cNvPr>
          <p:cNvSpPr txBox="1"/>
          <p:nvPr/>
        </p:nvSpPr>
        <p:spPr>
          <a:xfrm>
            <a:off x="3475846" y="1274082"/>
            <a:ext cx="2024009" cy="400110"/>
          </a:xfrm>
          <a:prstGeom prst="rect">
            <a:avLst/>
          </a:prstGeom>
          <a:solidFill>
            <a:srgbClr val="24CA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000" dirty="0"/>
              <a:t>SESSION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BC05E-FCE2-4F0F-92D1-551A768E2405}"/>
              </a:ext>
            </a:extLst>
          </p:cNvPr>
          <p:cNvSpPr txBox="1"/>
          <p:nvPr/>
        </p:nvSpPr>
        <p:spPr>
          <a:xfrm>
            <a:off x="280485" y="198469"/>
            <a:ext cx="40783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/>
              <a:t>I Living Labs (6 weeks)</a:t>
            </a:r>
          </a:p>
          <a:p>
            <a:r>
              <a:rPr lang="en-BE" sz="2800" dirty="0"/>
              <a:t>DESIGN THINKING</a:t>
            </a:r>
            <a:endParaRPr lang="nl-BE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F85062-4ED0-4BB9-9B49-B76A3A007691}"/>
              </a:ext>
            </a:extLst>
          </p:cNvPr>
          <p:cNvSpPr txBox="1"/>
          <p:nvPr/>
        </p:nvSpPr>
        <p:spPr>
          <a:xfrm>
            <a:off x="7547071" y="1272433"/>
            <a:ext cx="1535377" cy="400110"/>
          </a:xfrm>
          <a:prstGeom prst="rect">
            <a:avLst/>
          </a:prstGeom>
          <a:solidFill>
            <a:srgbClr val="24CA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000" dirty="0"/>
              <a:t>SESSION 6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C9527-4865-4B42-88F2-DCFAE4EB8E57}"/>
              </a:ext>
            </a:extLst>
          </p:cNvPr>
          <p:cNvSpPr txBox="1"/>
          <p:nvPr/>
        </p:nvSpPr>
        <p:spPr>
          <a:xfrm>
            <a:off x="9082448" y="1763233"/>
            <a:ext cx="1859735" cy="369332"/>
          </a:xfrm>
          <a:prstGeom prst="rect">
            <a:avLst/>
          </a:prstGeom>
          <a:solidFill>
            <a:srgbClr val="24CA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dirty="0"/>
              <a:t>SHOW DOWN</a:t>
            </a:r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DF3FF0-D17E-41FD-A44E-559F02E8F3C9}"/>
              </a:ext>
            </a:extLst>
          </p:cNvPr>
          <p:cNvSpPr txBox="1"/>
          <p:nvPr/>
        </p:nvSpPr>
        <p:spPr>
          <a:xfrm>
            <a:off x="668790" y="1282624"/>
            <a:ext cx="2652484" cy="409544"/>
          </a:xfrm>
          <a:prstGeom prst="rect">
            <a:avLst/>
          </a:prstGeom>
          <a:solidFill>
            <a:srgbClr val="24CA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000" dirty="0"/>
              <a:t>SESSION 1-2-3 </a:t>
            </a:r>
            <a:endParaRPr lang="nl-BE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15C06B-08DB-4C59-82C9-7A28B65E4611}"/>
              </a:ext>
            </a:extLst>
          </p:cNvPr>
          <p:cNvSpPr txBox="1"/>
          <p:nvPr/>
        </p:nvSpPr>
        <p:spPr>
          <a:xfrm>
            <a:off x="7062078" y="5330348"/>
            <a:ext cx="1612942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BE" dirty="0"/>
              <a:t>1 prototype </a:t>
            </a:r>
          </a:p>
          <a:p>
            <a:pPr algn="ctr"/>
            <a:r>
              <a:rPr lang="en-BE" dirty="0"/>
              <a:t>for the </a:t>
            </a:r>
          </a:p>
          <a:p>
            <a:pPr algn="ctr"/>
            <a:r>
              <a:rPr lang="en-BE" dirty="0"/>
              <a:t>whole group</a:t>
            </a:r>
            <a:endParaRPr lang="nl-B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216F5-69B6-4CE4-B51A-E2EA51E0E30B}"/>
              </a:ext>
            </a:extLst>
          </p:cNvPr>
          <p:cNvSpPr txBox="1"/>
          <p:nvPr/>
        </p:nvSpPr>
        <p:spPr>
          <a:xfrm>
            <a:off x="5675591" y="1261923"/>
            <a:ext cx="1695744" cy="400110"/>
          </a:xfrm>
          <a:prstGeom prst="rect">
            <a:avLst/>
          </a:prstGeom>
          <a:solidFill>
            <a:srgbClr val="24CAD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BE" sz="2000" dirty="0"/>
              <a:t>SESSION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FE6008-A0BA-49E7-A4AB-64E0CE88B3DD}"/>
              </a:ext>
            </a:extLst>
          </p:cNvPr>
          <p:cNvSpPr txBox="1"/>
          <p:nvPr/>
        </p:nvSpPr>
        <p:spPr>
          <a:xfrm>
            <a:off x="9132906" y="1272433"/>
            <a:ext cx="1758815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nl-BE" dirty="0"/>
              <a:t>N</a:t>
            </a:r>
            <a:r>
              <a:rPr lang="en-BE" dirty="0"/>
              <a:t>o test phase</a:t>
            </a:r>
            <a:endParaRPr lang="nl-B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581340-7151-CBA2-07D8-46F906BA7F96}"/>
              </a:ext>
            </a:extLst>
          </p:cNvPr>
          <p:cNvSpPr txBox="1"/>
          <p:nvPr/>
        </p:nvSpPr>
        <p:spPr>
          <a:xfrm>
            <a:off x="648422" y="1668116"/>
            <a:ext cx="2651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March 22, 29 – </a:t>
            </a:r>
            <a:r>
              <a:rPr lang="en-BE" dirty="0">
                <a:highlight>
                  <a:srgbClr val="FFFF00"/>
                </a:highlight>
              </a:rPr>
              <a:t>April 19</a:t>
            </a:r>
            <a:endParaRPr lang="nl-BE" dirty="0">
              <a:highlight>
                <a:srgbClr val="FFFF00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97DF8F-E923-1EEF-1D75-DD8DC8561E80}"/>
              </a:ext>
            </a:extLst>
          </p:cNvPr>
          <p:cNvSpPr txBox="1"/>
          <p:nvPr/>
        </p:nvSpPr>
        <p:spPr>
          <a:xfrm>
            <a:off x="3922924" y="1672543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>
                <a:highlight>
                  <a:srgbClr val="FFFF00"/>
                </a:highlight>
              </a:rPr>
              <a:t>April 26</a:t>
            </a:r>
            <a:endParaRPr lang="nl-BE" dirty="0">
              <a:highlight>
                <a:srgbClr val="FFFF0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57B55D-8052-9CEE-871E-2C69241EDFFA}"/>
              </a:ext>
            </a:extLst>
          </p:cNvPr>
          <p:cNvSpPr txBox="1"/>
          <p:nvPr/>
        </p:nvSpPr>
        <p:spPr>
          <a:xfrm>
            <a:off x="5904047" y="1669400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May 3, 10</a:t>
            </a:r>
            <a:endParaRPr lang="nl-B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B22BE-395C-ABE6-792E-0C1B525FC2AD}"/>
              </a:ext>
            </a:extLst>
          </p:cNvPr>
          <p:cNvSpPr txBox="1"/>
          <p:nvPr/>
        </p:nvSpPr>
        <p:spPr>
          <a:xfrm>
            <a:off x="9556098" y="936743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May 31</a:t>
            </a:r>
            <a:endParaRPr lang="nl-B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29A9F9-BE73-9C83-FA59-0247101130BC}"/>
              </a:ext>
            </a:extLst>
          </p:cNvPr>
          <p:cNvSpPr txBox="1"/>
          <p:nvPr/>
        </p:nvSpPr>
        <p:spPr>
          <a:xfrm>
            <a:off x="7882704" y="93564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May 17</a:t>
            </a:r>
            <a:endParaRPr lang="nl-B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58F259-5A96-70CF-2DC2-F7E9330FA45C}"/>
              </a:ext>
            </a:extLst>
          </p:cNvPr>
          <p:cNvSpPr txBox="1"/>
          <p:nvPr/>
        </p:nvSpPr>
        <p:spPr>
          <a:xfrm>
            <a:off x="6096000" y="120918"/>
            <a:ext cx="5211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https://www.youtube.com/watch?v=HrerDSPBM44</a:t>
            </a:r>
            <a:r>
              <a:rPr lang="nl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n-B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Eudres</a:t>
            </a:r>
            <a:r>
              <a:rPr lang="en-BE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video</a:t>
            </a:r>
            <a:endParaRPr lang="nl-BE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5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EUDRES">
      <a:dk1>
        <a:sysClr val="windowText" lastClr="000000"/>
      </a:dk1>
      <a:lt1>
        <a:sysClr val="window" lastClr="FFFFFF"/>
      </a:lt1>
      <a:dk2>
        <a:srgbClr val="940049"/>
      </a:dk2>
      <a:lt2>
        <a:srgbClr val="E7E6E6"/>
      </a:lt2>
      <a:accent1>
        <a:srgbClr val="940049"/>
      </a:accent1>
      <a:accent2>
        <a:srgbClr val="FDD200"/>
      </a:accent2>
      <a:accent3>
        <a:srgbClr val="24CAD7"/>
      </a:accent3>
      <a:accent4>
        <a:srgbClr val="FCB8C5"/>
      </a:accent4>
      <a:accent5>
        <a:srgbClr val="D8D8D8"/>
      </a:accent5>
      <a:accent6>
        <a:srgbClr val="595959"/>
      </a:accent6>
      <a:hlink>
        <a:srgbClr val="940049"/>
      </a:hlink>
      <a:folHlink>
        <a:srgbClr val="FCB8C5"/>
      </a:folHlink>
    </a:clrScheme>
    <a:fontScheme name="EUDRES">
      <a:majorFont>
        <a:latin typeface="Poppins SemiBold"/>
        <a:ea typeface=""/>
        <a:cs typeface=""/>
      </a:majorFont>
      <a:minorFont>
        <a:latin typeface="Poppi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-template-eudres_yellow.potx" id="{0581A799-E6A6-4693-B6B8-7B9EC55F3B55}" vid="{B4DFC842-BE61-48C0-9BB6-976256AB699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3AF60F5E2A2949BF3365D98E066F48" ma:contentTypeVersion="17" ma:contentTypeDescription="Een nieuw document maken." ma:contentTypeScope="" ma:versionID="7562ca81e5a4c6697d118165f8baf463">
  <xsd:schema xmlns:xsd="http://www.w3.org/2001/XMLSchema" xmlns:xs="http://www.w3.org/2001/XMLSchema" xmlns:p="http://schemas.microsoft.com/office/2006/metadata/properties" xmlns:ns2="bf420194-eb4e-4674-94a8-cda66fa8ae01" xmlns:ns3="bf5a6eec-a6df-4c34-a6b3-d1200f83c65d" targetNamespace="http://schemas.microsoft.com/office/2006/metadata/properties" ma:root="true" ma:fieldsID="80cc109dd41b0f017a83bd3acda607a2" ns2:_="" ns3:_="">
    <xsd:import namespace="bf420194-eb4e-4674-94a8-cda66fa8ae01"/>
    <xsd:import namespace="bf5a6eec-a6df-4c34-a6b3-d1200f83c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20194-eb4e-4674-94a8-cda66fa8a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9adac4d5-a954-4ef6-9fb6-24a6c5fc01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a6eec-a6df-4c34-a6b3-d1200f83c65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91d9e9-554e-4b56-9dd3-5ee968f17042}" ma:internalName="TaxCatchAll" ma:showField="CatchAllData" ma:web="bf5a6eec-a6df-4c34-a6b3-d1200f83c6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5a6eec-a6df-4c34-a6b3-d1200f83c65d" xsi:nil="true"/>
    <lcf76f155ced4ddcb4097134ff3c332f xmlns="bf420194-eb4e-4674-94a8-cda66fa8ae0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EE40B2-5159-46D5-A845-7A7A53327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B7335B-2CA5-46F6-AF2F-3EB22803C6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420194-eb4e-4674-94a8-cda66fa8ae01"/>
    <ds:schemaRef ds:uri="bf5a6eec-a6df-4c34-a6b3-d1200f83c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B518D-82A3-4695-8C03-861F3080875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ecebbd3c-bea8-4b54-9abc-cc7943fb5427"/>
    <ds:schemaRef ds:uri="http://www.w3.org/XML/1998/namespace"/>
    <ds:schemaRef ds:uri="bf5a6eec-a6df-4c34-a6b3-d1200f83c65d"/>
    <ds:schemaRef ds:uri="bf420194-eb4e-4674-94a8-cda66fa8ae0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presentation-template-eudres_yellow</Template>
  <TotalTime>967</TotalTime>
  <Words>399</Words>
  <Application>Microsoft Office PowerPoint</Application>
  <PresentationFormat>Widescreen</PresentationFormat>
  <Paragraphs>96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Calibri</vt:lpstr>
      <vt:lpstr>PT Serif</vt:lpstr>
      <vt:lpstr>Poppins</vt:lpstr>
      <vt:lpstr>Poppins Light</vt:lpstr>
      <vt:lpstr>Arial</vt:lpstr>
      <vt:lpstr>Segoe UI Semibold</vt:lpstr>
      <vt:lpstr>Poppins SemiBold</vt:lpstr>
      <vt:lpstr>Segoe UI</vt:lpstr>
      <vt:lpstr>Courier New</vt:lpstr>
      <vt:lpstr>Office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Inguna Kucina</dc:creator>
  <cp:lastModifiedBy>Miet Vanstreels</cp:lastModifiedBy>
  <cp:revision>54</cp:revision>
  <dcterms:created xsi:type="dcterms:W3CDTF">2021-05-11T06:27:31Z</dcterms:created>
  <dcterms:modified xsi:type="dcterms:W3CDTF">2023-04-21T09:20:56Z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0x010100AB3AF60F5E2A2949BF3365D98E066F48</vt:lpwstr>
  </property>
</Properties>
</file>