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8:14.72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32 5026 12407,'0'2'-2,"-7"60"83,0 14 1,1-2 0,2-1 0,0-5 0,2-1 0,0-1 0,2-5 0,1 0 0,0-1 0,0-5 0,0 0 0,1-1 81,1 22 1,3-3 0,1-15 0,2-9-19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936 4879 13540,'14'-32'-27,"13"-29"-23,-23 52 42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997 5693 12852,'-13'49'-15,"-5"19"-2,1-2 0,1-2 0,2-5 0,1-3-1,1 0 62,1-6 1,0 0 0,2-2 0,-3 19 0,2-3 0,2-8 0,0-3 374,3-7 1,0-3-292,0 0 1,4-7 0,7-20-1,3-24 1,4-37-141,-5 9 0,1-3 0,4-13 0,2-3 0,4-11 0,1-4 0,-5 17 0,1-1 0,0-1-23,-9 29 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874 5558 12955,'-2'37'-37,"0"23"-22,-1 14-1,2-2 1,0 0 52,2-4 0,0 0 0,0-2 0,1-2 0,0-2 1,2 0-1,-1-2 0,2 0 0,0-1 0,-1-2 1,0-1-1,1-1 108,-1-4 1,0 0 0,1-2 0,1 16 0,1-2-1,-1-8 1,1-2 0,0-6 0,1-3 192,0-4 0,1-4 1,10 16-157,12-21 1,-11-30-1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992 5714 12801,'4'61'7,"1"11"2,0 1-1,0-1 1,-1-12-1,0 0 1,1 1-1,-1-10-1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951 4560 12918,'0'69'-22,"1"1"-1,0 1 0,0-49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977 4558 13617,'-8'54'-45,"-2"19"-14,4-34 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939 4560 13665,'-7'16'-18,"-21"45"-44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976 4558 15239,'-7'10'-13,"-11"13"-17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1145 5760 14077,'-17'10'13,"-5"-27"15,14-19-1,7-1 1,1 27-22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1161 5720 14203,'2'-8'-3,"13"-49"-31,0-1 0,-1-1 0,-7 33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149 3642 14131,'-8'21'-1,"-12"41"-1,1 0 0,1-2-1,3 0 49,-2 12 1,3-1 0,2-2-1,3-7 1,2-2 0,2-2 0,1 17-1,3-4 1,1-9 0,2-4 198,1-12 1,2-3 0,13 18 0,15-31-83,7-20 1,12-36 0,-21-4 0,1-7 0,9-10 0,2-5-190,-9 11 0,1-3 0,1-3 1,6-10-1,2-4 0,-26 37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20:04:45.958"/>
    </inkml:context>
    <inkml:brush xml:id="br0">
      <inkml:brushProperty name="width" value="0.17143" units="cm"/>
      <inkml:brushProperty name="height" value="0.17143" units="cm"/>
      <inkml:brushProperty name="color" value="#DA0C07"/>
      <inkml:brushProperty name="inkEffects" value="lava"/>
      <inkml:brushProperty name="anchorX" value="-102057.71875"/>
      <inkml:brushProperty name="anchorY" value="-120932.04688"/>
      <inkml:brushProperty name="scaleFactor" value="0.5"/>
    </inkml:brush>
  </inkml:definitions>
  <inkml:trace contextRef="#ctx0" brushRef="#br0">1699 1480 7691,'12'-24'147,"6"6"0,-3-6 1,3 6-1,0-5 44,-3-4 1,-3-12 0,-12-6-1,0-6 12,0-3 0,-3-12 0,-9-6 0,-15-9-185,-15-8 0,-9 2 0,-3-12 0,-3 0-48,-6 3 0,-3 4 0,-12 11 0,1 3 74,-7 6 1,-3 9 0,3 21 0,-3 15 61,-3 15 1,-2 21 0,8 12-1,0 12 62,6 12 1,6 9 0,0 6 0,10 9 68,5 9 0,6-13 0,3 16 0,9-3 21,9 0 1,-3 3 0,18 0-1,0 2-63,6 7 0,6-3 0,6 12 1,6 9-173,9 14 1,18-5-1,-13-50 1,2 1-1,3-2 1,4 0-36,3 0 0,2-1 0,2 4 0,2 0 0,4 1 0,0 1 0,3 1 0,0 0-109,0-2 0,0 0 0,4 2 0,1 0 0,-5-3 0,-1 0 0,3-3 0,-1-1 81,1 2 1,-1-2 0,-6-6 0,-2-1 0,40 47 0,-18-21 149,-15-19 0,-10-8 0,-14-6 0,-6-6 18,-9-9 1,-6-15-186,-3-3 0,-3-12 0,-6 3-184,-9-6 1,3-15 0,0-6-1,1-6 148,-1-3 1,9 0 0,-3-3-1,6-3 133,3-3 0,0-9 0,0 10 0,3 2 162,6 3 0,6 0 0,11-3 0,1-3 123,0 3 1,12 3 0,9 3 0,12 0-209,12 0 1,18-3 0,15-6 0,17-9-186,-52 20 1,4-1 0,14-3 0,4-1 0,6-4-1,1-1 1,6-6 0,0-2-130,3-2 1,-1-3 0,-5-1 0,-3-4 0,-4-2-1,-4-3 1,-7-2 0,-4-3 140,-3-2 1,-7-2-1,-16 9 1,-6-1-1,-5-3 1,-5-2-1,19-52 19,-22-1 0,-2 6 0,-24-6 0,-3 7 19,-3 2 1,-15 3 0,-9 3 0,-14 3 35,-19-2 1,-24 20-1,-24 9 1,-15 12-3,51 31 1,-3 4 0,-4 8-1,-3 4 1,-7 2 0,-2 4 0,0 4-1,-1 3-29,2 3 1,1 3 0,1 6-1,2 6 1,1 8 0,2 5-1,2 7 1,1 5-182,-1 7 1,3 5-1,4 0 1,4 3 0,6 7-1,3 2 1,1 2 0,3 0-1139,0-1 1,3 2 1331,10-2 0,1 1 0,-5 2 0,0-1 0,9 0 0,0 1 0,-2-1 0,-2 1 0,2 0 0,-1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22:35:47.558"/>
    </inkml:context>
    <inkml:brush xml:id="br0">
      <inkml:brushProperty name="width" value="0.17143" units="cm"/>
      <inkml:brushProperty name="height" value="0.17143" units="cm"/>
      <inkml:brushProperty name="color" value="#DA0C07"/>
      <inkml:brushProperty name="inkEffects" value="lava"/>
      <inkml:brushProperty name="anchorX" value="-102057.71875"/>
      <inkml:brushProperty name="anchorY" value="-120932.04688"/>
      <inkml:brushProperty name="scaleFactor" value="0.5"/>
    </inkml:brush>
  </inkml:definitions>
  <inkml:trace contextRef="#ctx0" brushRef="#br0">1699 1480 7691,'12'-24'147,"6"6"0,-3-6 1,3 6-1,0-5 44,-3-4 1,-3-12 0,-12-6-1,0-6 12,0-3 0,-3-12 0,-9-6 0,-15-9-185,-15-8 0,-9 2 0,-3-12 0,-3 0-48,-6 3 0,-3 4 0,-12 11 0,1 3 74,-7 6 1,-3 9 0,3 21 0,-3 15 61,-3 15 1,-2 21 0,8 12-1,0 12 62,6 12 1,6 9 0,0 6 0,10 9 68,5 9 0,6-13 0,3 16 0,9-3 21,9 0 1,-3 3 0,18 0-1,0 2-63,6 7 0,6-3 0,6 12 1,6 9-173,9 14 1,18-5-1,-13-50 1,2 1-1,3-2 1,4 0-36,3 0 0,2-1 0,2 4 0,2 0 0,4 1 0,0 1 0,3 1 0,0 0-109,0-2 0,0 0 0,4 2 0,1 0 0,-5-3 0,-1 0 0,3-3 0,-1-1 81,1 2 1,-1-2 0,-6-6 0,-2-1 0,40 47 0,-18-21 149,-15-19 0,-10-8 0,-14-6 0,-6-6 18,-9-9 1,-6-15-186,-3-3 0,-3-12 0,-6 3-184,-9-6 1,3-15 0,0-6-1,1-6 148,-1-3 1,9 0 0,-3-3-1,6-3 133,3-3 0,0-9 0,0 10 0,3 2 162,6 3 0,6 0 0,11-3 0,1-3 123,0 3 1,12 3 0,9 3 0,12 0-209,12 0 1,18-3 0,15-6 0,17-9-186,-52 20 1,4-1 0,14-3 0,4-1 0,6-4-1,1-1 1,6-6 0,0-2-130,3-2 1,-1-3 0,-5-1 0,-3-4 0,-4-2-1,-4-3 1,-7-2 0,-4-3 140,-3-2 1,-7-2-1,-16 9 1,-6-1-1,-5-3 1,-5-2-1,19-52 19,-22-1 0,-2 6 0,-24-6 0,-3 7 19,-3 2 1,-15 3 0,-9 3 0,-14 3 35,-19-2 1,-24 20-1,-24 9 1,-15 12-3,51 31 1,-3 4 0,-4 8-1,-3 4 1,-7 2 0,-2 4 0,0 4-1,-1 3-29,2 3 1,1 3 0,1 6-1,2 6 1,1 8 0,2 5-1,2 7 1,1 5-182,-1 7 1,3 5-1,4 0 1,4 3 0,6 7-1,3 2 1,1 2 0,3 0-1139,0-1 1,3 2 1331,10-2 0,1 1 0,-5 2 0,0-1 0,9 0 0,0 1 0,-2-1 0,-2 1 0,2 0 0,-1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22:57:37.876"/>
    </inkml:context>
    <inkml:brush xml:id="br0">
      <inkml:brushProperty name="width" value="0.17143" units="cm"/>
      <inkml:brushProperty name="height" value="0.17143" units="cm"/>
      <inkml:brushProperty name="color" value="#DA0C07"/>
      <inkml:brushProperty name="inkEffects" value="lava"/>
      <inkml:brushProperty name="anchorX" value="-102057.71875"/>
      <inkml:brushProperty name="anchorY" value="-120932.04688"/>
      <inkml:brushProperty name="scaleFactor" value="0.5"/>
    </inkml:brush>
  </inkml:definitions>
  <inkml:trace contextRef="#ctx0" brushRef="#br0">1699 1480 7691,'12'-24'147,"6"6"0,-3-6 1,3 6-1,0-5 44,-3-4 1,-3-12 0,-12-6-1,0-6 12,0-3 0,-3-12 0,-9-6 0,-15-9-185,-15-8 0,-9 2 0,-3-12 0,-3 0-48,-6 3 0,-3 4 0,-12 11 0,1 3 74,-7 6 1,-3 9 0,3 21 0,-3 15 61,-3 15 1,-2 21 0,8 12-1,0 12 62,6 12 1,6 9 0,0 6 0,10 9 68,5 9 0,6-13 0,3 16 0,9-3 21,9 0 1,-3 3 0,18 0-1,0 2-63,6 7 0,6-3 0,6 12 1,6 9-173,9 14 1,18-5-1,-13-50 1,2 1-1,3-2 1,4 0-36,3 0 0,2-1 0,2 4 0,2 0 0,4 1 0,0 1 0,3 1 0,0 0-109,0-2 0,0 0 0,4 2 0,1 0 0,-5-3 0,-1 0 0,3-3 0,-1-1 81,1 2 1,-1-2 0,-6-6 0,-2-1 0,40 47 0,-18-21 149,-15-19 0,-10-8 0,-14-6 0,-6-6 18,-9-9 1,-6-15-186,-3-3 0,-3-12 0,-6 3-184,-9-6 1,3-15 0,0-6-1,1-6 148,-1-3 1,9 0 0,-3-3-1,6-3 133,3-3 0,0-9 0,0 10 0,3 2 162,6 3 0,6 0 0,11-3 0,1-3 123,0 3 1,12 3 0,9 3 0,12 0-209,12 0 1,18-3 0,15-6 0,17-9-186,-52 20 1,4-1 0,14-3 0,4-1 0,6-4-1,1-1 1,6-6 0,0-2-130,3-2 1,-1-3 0,-5-1 0,-3-4 0,-4-2-1,-4-3 1,-7-2 0,-4-3 140,-3-2 1,-7-2-1,-16 9 1,-6-1-1,-5-3 1,-5-2-1,19-52 19,-22-1 0,-2 6 0,-24-6 0,-3 7 19,-3 2 1,-15 3 0,-9 3 0,-14 3 35,-19-2 1,-24 20-1,-24 9 1,-15 12-3,51 31 1,-3 4 0,-4 8-1,-3 4 1,-7 2 0,-2 4 0,0 4-1,-1 3-29,2 3 1,1 3 0,1 6-1,2 6 1,1 8 0,2 5-1,2 7 1,1 5-182,-1 7 1,3 5-1,4 0 1,4 3 0,6 7-1,3 2 1,1 2 0,3 0-1139,0-1 1,3 2 1331,10-2 0,1 1 0,-5 2 0,0-1 0,9 0 0,0 1 0,-2-1 0,-2 1 0,2 0 0,-1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834 6087 13965,'-2'29'30,"0"13"13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207 4877 13915,'-10'35'-5,"-8"31"-5,-2 9-1,2-2 1,1-1-1,1 0 1,2-4-1,1-1 1,1 0-1,1-2 1,2-5-1,0-1 1,1-1-1,1 0 41,0 11 0,1 0 0,1-2 0,2-5 0,0 0 0,2-3 0,2-7 0,2-2 0,0-2 1,4 17-1,2-3 133,2-11 1,3-5 0,4-11 0,3-4 0,20 9 0,-19-29-120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336 5035 12807,'-11'62'-49,"0"0"0,1 1 0,0-1 0,2 1 0,0-1 0,1 1 0,1-1-1,0 0 1,0 0 0,1-1 0,0-1 0,1 0 0,-1 0-1,1-1 72,0 12 1,0 0-1,1-1 1,0-1-1,0-3 1,1-1-1,0 0 1,0-1-1,0-2 1,-1-2-1,1 1 1,2-52-20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265 5514 13999,'0'17'16,"2"50"82,1-5 0,0 0 0,0-2 1,0-5-1,-1-2 0,2-1 1,1 20-1,1-4 0,2-7 1,0-2 128,1-10 1,1-2 0,-1-9 0,2-2-231,20 16 1,-2-31 0,12-30 0,-2-32-73,-16 8 1,-1-5 0,5-15-1,2-5 1,-6 12 0,2-3 0,-1-1-1,1-3 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1156 5487 13708,'-21'29'-35,"-12"12"270,7-7 1,0-5 0,-26 1-134,8-21 0,8-31 0,6-29 0,19 5-100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1046 6533 14148,'-13'-17'27,"8"-45"17,9 24 0,1 16-49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9:56:28.6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1051 6579 12885,'4'55'8,"-1"7"1,0 0-1,1 1-3,-1 1 0,0 1 1,0-1-1,0 1 1,-1-1-1,0-2 1,0-1-1,0 0 0,-1 1 1,1-1-1,-1-7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6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4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8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1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8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4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2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8" Type="http://schemas.openxmlformats.org/officeDocument/2006/relationships/customXml" Target="../ink/ink4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26C1A-3FA7-25A4-C280-82465B5FA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667217"/>
            <a:ext cx="6858000" cy="1859235"/>
          </a:xfrm>
        </p:spPr>
        <p:txBody>
          <a:bodyPr>
            <a:normAutofit/>
          </a:bodyPr>
          <a:lstStyle/>
          <a:p>
            <a:pPr algn="ctr"/>
            <a:r>
              <a:rPr lang="hu-HU" sz="6000" dirty="0" err="1">
                <a:solidFill>
                  <a:schemeClr val="bg1"/>
                </a:solidFill>
                <a:highlight>
                  <a:srgbClr val="000000"/>
                </a:highlight>
              </a:rPr>
              <a:t>Blended</a:t>
            </a:r>
            <a:r>
              <a:rPr lang="hu-HU" sz="6000" dirty="0">
                <a:solidFill>
                  <a:schemeClr val="bg1"/>
                </a:solidFill>
                <a:highlight>
                  <a:srgbClr val="000000"/>
                </a:highlight>
              </a:rPr>
              <a:t> I living </a:t>
            </a:r>
            <a:r>
              <a:rPr lang="hu-HU" sz="6000" dirty="0" err="1">
                <a:solidFill>
                  <a:schemeClr val="bg1"/>
                </a:solidFill>
                <a:highlight>
                  <a:srgbClr val="000000"/>
                </a:highlight>
              </a:rPr>
              <a:t>lab</a:t>
            </a:r>
            <a:endParaRPr lang="de-UA" sz="60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E52DB0-891D-2BA9-297B-7B10332C2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298042"/>
            <a:ext cx="6858000" cy="1655762"/>
          </a:xfrm>
        </p:spPr>
        <p:txBody>
          <a:bodyPr>
            <a:normAutofit/>
          </a:bodyPr>
          <a:lstStyle/>
          <a:p>
            <a:r>
              <a:rPr lang="hu-HU" sz="4400" dirty="0">
                <a:highlight>
                  <a:srgbClr val="C0C0C0"/>
                </a:highlight>
              </a:rPr>
              <a:t>Bianka</a:t>
            </a:r>
            <a:r>
              <a:rPr lang="en-GB" sz="4400" dirty="0">
                <a:highlight>
                  <a:srgbClr val="C0C0C0"/>
                </a:highlight>
              </a:rPr>
              <a:t>`s Portfolio</a:t>
            </a:r>
            <a:endParaRPr lang="de-UA" sz="4400" dirty="0">
              <a:highlight>
                <a:srgbClr val="C0C0C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8" name="Szabadkéz 577">
                <a:extLst>
                  <a:ext uri="{FF2B5EF4-FFF2-40B4-BE49-F238E27FC236}">
                    <a16:creationId xmlns:a16="http://schemas.microsoft.com/office/drawing/2014/main" id="{C7AB9386-6183-873C-096F-37745629FCC4}"/>
                  </a:ext>
                </a:extLst>
              </p14:cNvPr>
              <p14:cNvContentPartPr/>
              <p14:nvPr/>
            </p14:nvContentPartPr>
            <p14:xfrm>
              <a:off x="-171913" y="3609573"/>
              <a:ext cx="11880" cy="392850"/>
            </p14:xfrm>
          </p:contentPart>
        </mc:Choice>
        <mc:Fallback xmlns="">
          <p:pic>
            <p:nvPicPr>
              <p:cNvPr id="578" name="Szabadkéz 577">
                <a:extLst>
                  <a:ext uri="{FF2B5EF4-FFF2-40B4-BE49-F238E27FC236}">
                    <a16:creationId xmlns:a16="http://schemas.microsoft.com/office/drawing/2014/main" id="{C7AB9386-6183-873C-096F-37745629FC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25913" y="3502007"/>
                <a:ext cx="119520" cy="60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9" name="Szabadkéz 578">
                <a:extLst>
                  <a:ext uri="{FF2B5EF4-FFF2-40B4-BE49-F238E27FC236}">
                    <a16:creationId xmlns:a16="http://schemas.microsoft.com/office/drawing/2014/main" id="{7DCC4813-0FA6-87B0-29E9-9E8A7C196E7D}"/>
                  </a:ext>
                </a:extLst>
              </p14:cNvPr>
              <p14:cNvContentPartPr/>
              <p14:nvPr/>
            </p14:nvContentPartPr>
            <p14:xfrm>
              <a:off x="-213763" y="3609573"/>
              <a:ext cx="183330" cy="401220"/>
            </p14:xfrm>
          </p:contentPart>
        </mc:Choice>
        <mc:Fallback xmlns="">
          <p:pic>
            <p:nvPicPr>
              <p:cNvPr id="579" name="Szabadkéz 578">
                <a:extLst>
                  <a:ext uri="{FF2B5EF4-FFF2-40B4-BE49-F238E27FC236}">
                    <a16:creationId xmlns:a16="http://schemas.microsoft.com/office/drawing/2014/main" id="{7DCC4813-0FA6-87B0-29E9-9E8A7C196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67684" y="3501981"/>
                <a:ext cx="290812" cy="61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0" name="Szabadkéz 579">
                <a:extLst>
                  <a:ext uri="{FF2B5EF4-FFF2-40B4-BE49-F238E27FC236}">
                    <a16:creationId xmlns:a16="http://schemas.microsoft.com/office/drawing/2014/main" id="{1462DADA-EDEC-C504-0C37-CF3DE012EBA1}"/>
                  </a:ext>
                </a:extLst>
              </p14:cNvPr>
              <p14:cNvContentPartPr/>
              <p14:nvPr/>
            </p14:nvContentPartPr>
            <p14:xfrm>
              <a:off x="-32053" y="3842583"/>
              <a:ext cx="1620" cy="25920"/>
            </p14:xfrm>
          </p:contentPart>
        </mc:Choice>
        <mc:Fallback xmlns="">
          <p:pic>
            <p:nvPicPr>
              <p:cNvPr id="580" name="Szabadkéz 579">
                <a:extLst>
                  <a:ext uri="{FF2B5EF4-FFF2-40B4-BE49-F238E27FC236}">
                    <a16:creationId xmlns:a16="http://schemas.microsoft.com/office/drawing/2014/main" id="{1462DADA-EDEC-C504-0C37-CF3DE012EB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2803" y="3734583"/>
                <a:ext cx="122715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1" name="Szabadkéz 580">
                <a:extLst>
                  <a:ext uri="{FF2B5EF4-FFF2-40B4-BE49-F238E27FC236}">
                    <a16:creationId xmlns:a16="http://schemas.microsoft.com/office/drawing/2014/main" id="{8DA7E88D-9FDF-9776-1827-CF0E5D4BCDA3}"/>
                  </a:ext>
                </a:extLst>
              </p14:cNvPr>
              <p14:cNvContentPartPr/>
              <p14:nvPr/>
            </p14:nvContentPartPr>
            <p14:xfrm>
              <a:off x="-256153" y="3515883"/>
              <a:ext cx="74790" cy="639090"/>
            </p14:xfrm>
          </p:contentPart>
        </mc:Choice>
        <mc:Fallback xmlns="">
          <p:pic>
            <p:nvPicPr>
              <p:cNvPr id="581" name="Szabadkéz 580">
                <a:extLst>
                  <a:ext uri="{FF2B5EF4-FFF2-40B4-BE49-F238E27FC236}">
                    <a16:creationId xmlns:a16="http://schemas.microsoft.com/office/drawing/2014/main" id="{8DA7E88D-9FDF-9776-1827-CF0E5D4BCD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10088" y="3407868"/>
                <a:ext cx="182301" cy="8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2" name="Szabadkéz 581">
                <a:extLst>
                  <a:ext uri="{FF2B5EF4-FFF2-40B4-BE49-F238E27FC236}">
                    <a16:creationId xmlns:a16="http://schemas.microsoft.com/office/drawing/2014/main" id="{BFB90588-83F5-0941-4771-BBACC89E96E7}"/>
                  </a:ext>
                </a:extLst>
              </p14:cNvPr>
              <p14:cNvContentPartPr/>
              <p14:nvPr/>
            </p14:nvContentPartPr>
            <p14:xfrm>
              <a:off x="-202423" y="3558543"/>
              <a:ext cx="49410" cy="596430"/>
            </p14:xfrm>
          </p:contentPart>
        </mc:Choice>
        <mc:Fallback xmlns="">
          <p:pic>
            <p:nvPicPr>
              <p:cNvPr id="582" name="Szabadkéz 581">
                <a:extLst>
                  <a:ext uri="{FF2B5EF4-FFF2-40B4-BE49-F238E27FC236}">
                    <a16:creationId xmlns:a16="http://schemas.microsoft.com/office/drawing/2014/main" id="{BFB90588-83F5-0941-4771-BBACC89E96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55771" y="3450559"/>
                <a:ext cx="156465" cy="812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3" name="Szabadkéz 582">
                <a:extLst>
                  <a:ext uri="{FF2B5EF4-FFF2-40B4-BE49-F238E27FC236}">
                    <a16:creationId xmlns:a16="http://schemas.microsoft.com/office/drawing/2014/main" id="{EB1F3160-24A8-E408-9B69-53C132CE524E}"/>
                  </a:ext>
                </a:extLst>
              </p14:cNvPr>
              <p14:cNvContentPartPr/>
              <p14:nvPr/>
            </p14:nvContentPartPr>
            <p14:xfrm>
              <a:off x="-184603" y="3687873"/>
              <a:ext cx="152820" cy="335340"/>
            </p14:xfrm>
          </p:contentPart>
        </mc:Choice>
        <mc:Fallback xmlns="">
          <p:pic>
            <p:nvPicPr>
              <p:cNvPr id="583" name="Szabadkéz 582">
                <a:extLst>
                  <a:ext uri="{FF2B5EF4-FFF2-40B4-BE49-F238E27FC236}">
                    <a16:creationId xmlns:a16="http://schemas.microsoft.com/office/drawing/2014/main" id="{EB1F3160-24A8-E408-9B69-53C132CE52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38539" y="3579931"/>
                <a:ext cx="260333" cy="550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4" name="Szabadkéz 583">
                <a:extLst>
                  <a:ext uri="{FF2B5EF4-FFF2-40B4-BE49-F238E27FC236}">
                    <a16:creationId xmlns:a16="http://schemas.microsoft.com/office/drawing/2014/main" id="{BF6766A7-3644-9EB9-FD17-DE277F076133}"/>
                  </a:ext>
                </a:extLst>
              </p14:cNvPr>
              <p14:cNvContentPartPr/>
              <p14:nvPr/>
            </p14:nvContentPartPr>
            <p14:xfrm>
              <a:off x="-139513" y="1713903"/>
              <a:ext cx="100980" cy="62100"/>
            </p14:xfrm>
          </p:contentPart>
        </mc:Choice>
        <mc:Fallback xmlns="">
          <p:pic>
            <p:nvPicPr>
              <p:cNvPr id="584" name="Szabadkéz 583">
                <a:extLst>
                  <a:ext uri="{FF2B5EF4-FFF2-40B4-BE49-F238E27FC236}">
                    <a16:creationId xmlns:a16="http://schemas.microsoft.com/office/drawing/2014/main" id="{BF6766A7-3644-9EB9-FD17-DE277F0761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93058" y="1606215"/>
                <a:ext cx="208428" cy="277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5" name="Szabadkéz 584">
                <a:extLst>
                  <a:ext uri="{FF2B5EF4-FFF2-40B4-BE49-F238E27FC236}">
                    <a16:creationId xmlns:a16="http://schemas.microsoft.com/office/drawing/2014/main" id="{BFFBF96D-820D-850D-3CED-5B962CF986B0}"/>
                  </a:ext>
                </a:extLst>
              </p14:cNvPr>
              <p14:cNvContentPartPr/>
              <p14:nvPr/>
            </p14:nvContentPartPr>
            <p14:xfrm>
              <a:off x="-98473" y="1958793"/>
              <a:ext cx="6480" cy="50220"/>
            </p14:xfrm>
          </p:contentPart>
        </mc:Choice>
        <mc:Fallback xmlns="">
          <p:pic>
            <p:nvPicPr>
              <p:cNvPr id="585" name="Szabadkéz 584">
                <a:extLst>
                  <a:ext uri="{FF2B5EF4-FFF2-40B4-BE49-F238E27FC236}">
                    <a16:creationId xmlns:a16="http://schemas.microsoft.com/office/drawing/2014/main" id="{BFFBF96D-820D-850D-3CED-5B962CF986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152473" y="1850405"/>
                <a:ext cx="114120" cy="266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6" name="Szabadkéz 585">
                <a:extLst>
                  <a:ext uri="{FF2B5EF4-FFF2-40B4-BE49-F238E27FC236}">
                    <a16:creationId xmlns:a16="http://schemas.microsoft.com/office/drawing/2014/main" id="{4F7A7962-B23C-AB2F-4A59-7A977D7D085F}"/>
                  </a:ext>
                </a:extLst>
              </p14:cNvPr>
              <p14:cNvContentPartPr/>
              <p14:nvPr/>
            </p14:nvContentPartPr>
            <p14:xfrm>
              <a:off x="-92263" y="2008473"/>
              <a:ext cx="13770" cy="333450"/>
            </p14:xfrm>
          </p:contentPart>
        </mc:Choice>
        <mc:Fallback xmlns="">
          <p:pic>
            <p:nvPicPr>
              <p:cNvPr id="586" name="Szabadkéz 585">
                <a:extLst>
                  <a:ext uri="{FF2B5EF4-FFF2-40B4-BE49-F238E27FC236}">
                    <a16:creationId xmlns:a16="http://schemas.microsoft.com/office/drawing/2014/main" id="{4F7A7962-B23C-AB2F-4A59-7A977D7D08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45225" y="1900804"/>
                <a:ext cx="119340" cy="54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7" name="Szabadkéz 586">
                <a:extLst>
                  <a:ext uri="{FF2B5EF4-FFF2-40B4-BE49-F238E27FC236}">
                    <a16:creationId xmlns:a16="http://schemas.microsoft.com/office/drawing/2014/main" id="{A9D21317-E4AB-3022-E640-9E4E6D63558B}"/>
                  </a:ext>
                </a:extLst>
              </p14:cNvPr>
              <p14:cNvContentPartPr/>
              <p14:nvPr/>
            </p14:nvContentPartPr>
            <p14:xfrm>
              <a:off x="-123313" y="1521933"/>
              <a:ext cx="16470" cy="37260"/>
            </p14:xfrm>
          </p:contentPart>
        </mc:Choice>
        <mc:Fallback xmlns="">
          <p:pic>
            <p:nvPicPr>
              <p:cNvPr id="587" name="Szabadkéz 586">
                <a:extLst>
                  <a:ext uri="{FF2B5EF4-FFF2-40B4-BE49-F238E27FC236}">
                    <a16:creationId xmlns:a16="http://schemas.microsoft.com/office/drawing/2014/main" id="{A9D21317-E4AB-3022-E640-9E4E6D6355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177020" y="1413770"/>
                <a:ext cx="123525" cy="253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8" name="Szabadkéz 587">
                <a:extLst>
                  <a:ext uri="{FF2B5EF4-FFF2-40B4-BE49-F238E27FC236}">
                    <a16:creationId xmlns:a16="http://schemas.microsoft.com/office/drawing/2014/main" id="{49027F94-1A6F-9B7F-5421-0C617EBF09F7}"/>
                  </a:ext>
                </a:extLst>
              </p14:cNvPr>
              <p14:cNvContentPartPr/>
              <p14:nvPr/>
            </p14:nvContentPartPr>
            <p14:xfrm>
              <a:off x="-157603" y="1769253"/>
              <a:ext cx="67770" cy="356670"/>
            </p14:xfrm>
          </p:contentPart>
        </mc:Choice>
        <mc:Fallback xmlns="">
          <p:pic>
            <p:nvPicPr>
              <p:cNvPr id="588" name="Szabadkéz 587">
                <a:extLst>
                  <a:ext uri="{FF2B5EF4-FFF2-40B4-BE49-F238E27FC236}">
                    <a16:creationId xmlns:a16="http://schemas.microsoft.com/office/drawing/2014/main" id="{49027F94-1A6F-9B7F-5421-0C617EBF09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211389" y="1661640"/>
                <a:ext cx="174983" cy="572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9" name="Szabadkéz 588">
                <a:extLst>
                  <a:ext uri="{FF2B5EF4-FFF2-40B4-BE49-F238E27FC236}">
                    <a16:creationId xmlns:a16="http://schemas.microsoft.com/office/drawing/2014/main" id="{F6F3D05F-8A3B-67B4-D6C7-4C5D5414CF31}"/>
                  </a:ext>
                </a:extLst>
              </p14:cNvPr>
              <p14:cNvContentPartPr/>
              <p14:nvPr/>
            </p14:nvContentPartPr>
            <p14:xfrm>
              <a:off x="-142483" y="1732803"/>
              <a:ext cx="64260" cy="608850"/>
            </p14:xfrm>
          </p:contentPart>
        </mc:Choice>
        <mc:Fallback xmlns="">
          <p:pic>
            <p:nvPicPr>
              <p:cNvPr id="589" name="Szabadkéz 588">
                <a:extLst>
                  <a:ext uri="{FF2B5EF4-FFF2-40B4-BE49-F238E27FC236}">
                    <a16:creationId xmlns:a16="http://schemas.microsoft.com/office/drawing/2014/main" id="{F6F3D05F-8A3B-67B4-D6C7-4C5D5414CF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196635" y="1625211"/>
                <a:ext cx="172202" cy="82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0" name="Szabadkéz 589">
                <a:extLst>
                  <a:ext uri="{FF2B5EF4-FFF2-40B4-BE49-F238E27FC236}">
                    <a16:creationId xmlns:a16="http://schemas.microsoft.com/office/drawing/2014/main" id="{A4552AEE-F69A-68FF-100C-7F0E8037CB64}"/>
                  </a:ext>
                </a:extLst>
              </p14:cNvPr>
              <p14:cNvContentPartPr/>
              <p14:nvPr/>
            </p14:nvContentPartPr>
            <p14:xfrm>
              <a:off x="-108193" y="1775193"/>
              <a:ext cx="12960" cy="183870"/>
            </p14:xfrm>
          </p:contentPart>
        </mc:Choice>
        <mc:Fallback xmlns="">
          <p:pic>
            <p:nvPicPr>
              <p:cNvPr id="590" name="Szabadkéz 589">
                <a:extLst>
                  <a:ext uri="{FF2B5EF4-FFF2-40B4-BE49-F238E27FC236}">
                    <a16:creationId xmlns:a16="http://schemas.microsoft.com/office/drawing/2014/main" id="{A4552AEE-F69A-68FF-100C-7F0E8037CB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62193" y="1667246"/>
                <a:ext cx="120600" cy="399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1" name="Szabadkéz 590">
                <a:extLst>
                  <a:ext uri="{FF2B5EF4-FFF2-40B4-BE49-F238E27FC236}">
                    <a16:creationId xmlns:a16="http://schemas.microsoft.com/office/drawing/2014/main" id="{B1323247-3B31-1C26-FB60-5315D03B9694}"/>
                  </a:ext>
                </a:extLst>
              </p14:cNvPr>
              <p14:cNvContentPartPr/>
              <p14:nvPr/>
            </p14:nvContentPartPr>
            <p14:xfrm>
              <a:off x="-119533" y="1463613"/>
              <a:ext cx="1350" cy="83700"/>
            </p14:xfrm>
          </p:contentPart>
        </mc:Choice>
        <mc:Fallback xmlns="">
          <p:pic>
            <p:nvPicPr>
              <p:cNvPr id="591" name="Szabadkéz 590">
                <a:extLst>
                  <a:ext uri="{FF2B5EF4-FFF2-40B4-BE49-F238E27FC236}">
                    <a16:creationId xmlns:a16="http://schemas.microsoft.com/office/drawing/2014/main" id="{B1323247-3B31-1C26-FB60-5315D03B96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169821" y="1355845"/>
                <a:ext cx="102263" cy="29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2" name="Szabadkéz 591">
                <a:extLst>
                  <a:ext uri="{FF2B5EF4-FFF2-40B4-BE49-F238E27FC236}">
                    <a16:creationId xmlns:a16="http://schemas.microsoft.com/office/drawing/2014/main" id="{3B45EF25-B166-A37C-7031-16C795FF48E1}"/>
                  </a:ext>
                </a:extLst>
              </p14:cNvPr>
              <p14:cNvContentPartPr/>
              <p14:nvPr/>
            </p14:nvContentPartPr>
            <p14:xfrm>
              <a:off x="-118723" y="1462803"/>
              <a:ext cx="8640" cy="60210"/>
            </p14:xfrm>
          </p:contentPart>
        </mc:Choice>
        <mc:Fallback xmlns="">
          <p:pic>
            <p:nvPicPr>
              <p:cNvPr id="592" name="Szabadkéz 591">
                <a:extLst>
                  <a:ext uri="{FF2B5EF4-FFF2-40B4-BE49-F238E27FC236}">
                    <a16:creationId xmlns:a16="http://schemas.microsoft.com/office/drawing/2014/main" id="{3B45EF25-B166-A37C-7031-16C795FF48E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72723" y="1355002"/>
                <a:ext cx="116280" cy="27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3" name="Szabadkéz 592">
                <a:extLst>
                  <a:ext uri="{FF2B5EF4-FFF2-40B4-BE49-F238E27FC236}">
                    <a16:creationId xmlns:a16="http://schemas.microsoft.com/office/drawing/2014/main" id="{9DA29366-68DF-6C5D-7A34-9B974A53FCA1}"/>
                  </a:ext>
                </a:extLst>
              </p14:cNvPr>
              <p14:cNvContentPartPr/>
              <p14:nvPr/>
            </p14:nvContentPartPr>
            <p14:xfrm>
              <a:off x="-131953" y="1463613"/>
              <a:ext cx="12960" cy="28080"/>
            </p14:xfrm>
          </p:contentPart>
        </mc:Choice>
        <mc:Fallback xmlns="">
          <p:pic>
            <p:nvPicPr>
              <p:cNvPr id="593" name="Szabadkéz 592">
                <a:extLst>
                  <a:ext uri="{FF2B5EF4-FFF2-40B4-BE49-F238E27FC236}">
                    <a16:creationId xmlns:a16="http://schemas.microsoft.com/office/drawing/2014/main" id="{9DA29366-68DF-6C5D-7A34-9B974A53FCA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5953" y="1355613"/>
                <a:ext cx="1206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94" name="Szabadkéz 593">
                <a:extLst>
                  <a:ext uri="{FF2B5EF4-FFF2-40B4-BE49-F238E27FC236}">
                    <a16:creationId xmlns:a16="http://schemas.microsoft.com/office/drawing/2014/main" id="{846959C3-4B9A-25A1-701F-1AF2E0CE0CF3}"/>
                  </a:ext>
                </a:extLst>
              </p14:cNvPr>
              <p14:cNvContentPartPr/>
              <p14:nvPr/>
            </p14:nvContentPartPr>
            <p14:xfrm>
              <a:off x="-119263" y="1462803"/>
              <a:ext cx="9180" cy="12150"/>
            </p14:xfrm>
          </p:contentPart>
        </mc:Choice>
        <mc:Fallback xmlns="">
          <p:pic>
            <p:nvPicPr>
              <p:cNvPr id="594" name="Szabadkéz 593">
                <a:extLst>
                  <a:ext uri="{FF2B5EF4-FFF2-40B4-BE49-F238E27FC236}">
                    <a16:creationId xmlns:a16="http://schemas.microsoft.com/office/drawing/2014/main" id="{846959C3-4B9A-25A1-701F-1AF2E0CE0C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72225" y="1355954"/>
                <a:ext cx="114750" cy="226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5" name="Szabadkéz 594">
                <a:extLst>
                  <a:ext uri="{FF2B5EF4-FFF2-40B4-BE49-F238E27FC236}">
                    <a16:creationId xmlns:a16="http://schemas.microsoft.com/office/drawing/2014/main" id="{D12173F2-E534-DD89-5EB7-23DEE917EB5D}"/>
                  </a:ext>
                </a:extLst>
              </p14:cNvPr>
              <p14:cNvContentPartPr/>
              <p14:nvPr/>
            </p14:nvContentPartPr>
            <p14:xfrm>
              <a:off x="-80113" y="1763313"/>
              <a:ext cx="17550" cy="36450"/>
            </p14:xfrm>
          </p:contentPart>
        </mc:Choice>
        <mc:Fallback xmlns="">
          <p:pic>
            <p:nvPicPr>
              <p:cNvPr id="595" name="Szabadkéz 594">
                <a:extLst>
                  <a:ext uri="{FF2B5EF4-FFF2-40B4-BE49-F238E27FC236}">
                    <a16:creationId xmlns:a16="http://schemas.microsoft.com/office/drawing/2014/main" id="{D12173F2-E534-DD89-5EB7-23DEE917EB5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-133479" y="1655046"/>
                <a:ext cx="124641" cy="252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6" name="Szabadkéz 595">
                <a:extLst>
                  <a:ext uri="{FF2B5EF4-FFF2-40B4-BE49-F238E27FC236}">
                    <a16:creationId xmlns:a16="http://schemas.microsoft.com/office/drawing/2014/main" id="{B384501A-475D-4F5E-55F3-C80FF229D4F6}"/>
                  </a:ext>
                </a:extLst>
              </p14:cNvPr>
              <p14:cNvContentPartPr/>
              <p14:nvPr/>
            </p14:nvContentPartPr>
            <p14:xfrm>
              <a:off x="-62563" y="1720383"/>
              <a:ext cx="19170" cy="75330"/>
            </p14:xfrm>
          </p:contentPart>
        </mc:Choice>
        <mc:Fallback xmlns="">
          <p:pic>
            <p:nvPicPr>
              <p:cNvPr id="596" name="Szabadkéz 595">
                <a:extLst>
                  <a:ext uri="{FF2B5EF4-FFF2-40B4-BE49-F238E27FC236}">
                    <a16:creationId xmlns:a16="http://schemas.microsoft.com/office/drawing/2014/main" id="{B384501A-475D-4F5E-55F3-C80FF229D4F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116818" y="1612614"/>
                <a:ext cx="127318" cy="291228"/>
              </a:xfrm>
              <a:prstGeom prst="rect">
                <a:avLst/>
              </a:prstGeom>
            </p:spPr>
          </p:pic>
        </mc:Fallback>
      </mc:AlternateContent>
      <p:pic>
        <p:nvPicPr>
          <p:cNvPr id="602" name="Kép 602">
            <a:extLst>
              <a:ext uri="{FF2B5EF4-FFF2-40B4-BE49-F238E27FC236}">
                <a16:creationId xmlns:a16="http://schemas.microsoft.com/office/drawing/2014/main" id="{9843CB57-DC3A-B143-0A1F-CD8AC9030A8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89" y="2008473"/>
            <a:ext cx="3224221" cy="48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CF33A-DD29-CED4-D15D-0736BD1F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5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About me</a:t>
            </a:r>
            <a:endParaRPr lang="de-UA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C4E86E-242C-B687-F972-AB2395A9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77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Hi,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My name is Bianka Anita Daróczi and I’m one of the enthusiastic participants. 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When I found this opportunity I didn’t know what to expect, but I felt this curiosity and thought: “What could go wrong? Maybe I’ll have an experience I will remember my whole life and even do something good to this world.” So I went for it and so far it’s very new and exciting. Everybody is nice too.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845D4FB-FC0A-6CCD-8CDC-D3135E0C4CFB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hu-UA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5FD4E54-5C66-C175-AF5C-ADBB53C999C4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hu-UA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8" name="Szabadkéz 17">
                <a:extLst>
                  <a:ext uri="{FF2B5EF4-FFF2-40B4-BE49-F238E27FC236}">
                    <a16:creationId xmlns:a16="http://schemas.microsoft.com/office/drawing/2014/main" id="{57456565-7C51-FDDB-BE41-A11040DC6F04}"/>
                  </a:ext>
                </a:extLst>
              </p14:cNvPr>
              <p14:cNvContentPartPr/>
              <p14:nvPr/>
            </p14:nvContentPartPr>
            <p14:xfrm>
              <a:off x="7540047" y="192479"/>
              <a:ext cx="1397288" cy="1318588"/>
            </p14:xfrm>
          </p:contentPart>
        </mc:Choice>
        <mc:Fallback>
          <p:pic>
            <p:nvPicPr>
              <p:cNvPr id="18" name="Szabadkéz 17">
                <a:extLst>
                  <a:ext uri="{FF2B5EF4-FFF2-40B4-BE49-F238E27FC236}">
                    <a16:creationId xmlns:a16="http://schemas.microsoft.com/office/drawing/2014/main" id="{57456565-7C51-FDDB-BE41-A11040DC6F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9084" y="161521"/>
                <a:ext cx="1458494" cy="13797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665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AA2C89-92BE-8FB0-C3D9-B2AB37CB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Studies</a:t>
            </a:r>
            <a:endParaRPr lang="hu-UA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D9E2BE-A712-63A6-50BA-E046DEE12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am currently studying at the Hungarian Agriculture and Life sciences University in Budapest.</a:t>
            </a:r>
          </a:p>
          <a:p>
            <a:pPr marL="0" indent="0">
              <a:buNone/>
            </a:pPr>
            <a:r>
              <a:rPr lang="en-GB" dirty="0"/>
              <a:t>I study biochemical engineering. </a:t>
            </a:r>
          </a:p>
          <a:p>
            <a:pPr marL="0" indent="0">
              <a:buNone/>
            </a:pPr>
            <a:r>
              <a:rPr lang="en-GB" dirty="0"/>
              <a:t>It’s a very useful and interesting degree especially nowadays and in the eyes of healthcare.</a:t>
            </a:r>
          </a:p>
          <a:p>
            <a:pPr marL="0" indent="0">
              <a:buNone/>
            </a:pPr>
            <a:r>
              <a:rPr lang="en-GB" dirty="0"/>
              <a:t>After finishing my studies I plan on working with animals and looking for a better solution to their healthcare and overall working for a better life to animals and humans alike.</a:t>
            </a:r>
          </a:p>
          <a:p>
            <a:pPr marL="0" indent="0">
              <a:buNone/>
            </a:pPr>
            <a:endParaRPr lang="hu-UA" dirty="0"/>
          </a:p>
        </p:txBody>
      </p:sp>
    </p:spTree>
    <p:extLst>
      <p:ext uri="{BB962C8B-B14F-4D97-AF65-F5344CB8AC3E}">
        <p14:creationId xmlns:p14="http://schemas.microsoft.com/office/powerpoint/2010/main" val="16359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CAB46A-AD25-7D5F-9A2F-79358BBA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		</a:t>
            </a:r>
            <a:r>
              <a:rPr lang="en-GB" dirty="0">
                <a:solidFill>
                  <a:schemeClr val="bg1"/>
                </a:solidFill>
              </a:rPr>
              <a:t>Motivation</a:t>
            </a:r>
            <a:r>
              <a:rPr lang="en-GB" dirty="0"/>
              <a:t>				</a:t>
            </a:r>
            <a:endParaRPr lang="hu-UA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F1AC91-CDB8-7A4E-CEBA-F2F51722E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My family, friends and pets are my biggest motivators of all time. Although the greater purpose plays a big role too.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 have 5 pets at home (2 </a:t>
            </a:r>
            <a:r>
              <a:rPr lang="en-GB" dirty="0" err="1">
                <a:solidFill>
                  <a:srgbClr val="FF0000"/>
                </a:solidFill>
              </a:rPr>
              <a:t>sharplaninac</a:t>
            </a:r>
            <a:r>
              <a:rPr lang="en-GB" dirty="0">
                <a:solidFill>
                  <a:srgbClr val="FF0000"/>
                </a:solidFill>
              </a:rPr>
              <a:t> dogs and 3 cats) and have many friends which I’m very proud of.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C88EC3A9-A455-F4E5-7F04-125A76C8F3AA}"/>
                  </a:ext>
                </a:extLst>
              </p14:cNvPr>
              <p14:cNvContentPartPr/>
              <p14:nvPr/>
            </p14:nvContentPartPr>
            <p14:xfrm>
              <a:off x="7586901" y="230190"/>
              <a:ext cx="1397288" cy="1318588"/>
            </p14:xfrm>
          </p:contentPart>
        </mc:Choice>
        <mc:Fallback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C88EC3A9-A455-F4E5-7F04-125A76C8F3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5938" y="199232"/>
                <a:ext cx="1458494" cy="1379784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ép 7">
            <a:extLst>
              <a:ext uri="{FF2B5EF4-FFF2-40B4-BE49-F238E27FC236}">
                <a16:creationId xmlns:a16="http://schemas.microsoft.com/office/drawing/2014/main" id="{6A12836E-63FD-5A6B-4B61-9AF243D2F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82" y="4337716"/>
            <a:ext cx="3357818" cy="2520284"/>
          </a:xfrm>
          <a:prstGeom prst="rect">
            <a:avLst/>
          </a:prstGeom>
        </p:spPr>
      </p:pic>
      <p:pic>
        <p:nvPicPr>
          <p:cNvPr id="8" name="Kép 8">
            <a:extLst>
              <a:ext uri="{FF2B5EF4-FFF2-40B4-BE49-F238E27FC236}">
                <a16:creationId xmlns:a16="http://schemas.microsoft.com/office/drawing/2014/main" id="{32ABB04B-3C3D-E541-34DD-E7B2504A9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7716"/>
            <a:ext cx="3357818" cy="25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5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0595A4-EDAE-25AB-23B1-DB1BD82C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Interests</a:t>
            </a:r>
            <a:endParaRPr lang="hu-UA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529C1D-E687-8B5A-242A-99EB8369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 am very passionate about:</a:t>
            </a:r>
          </a:p>
          <a:p>
            <a:r>
              <a:rPr lang="en-GB" dirty="0"/>
              <a:t>Doing sports</a:t>
            </a:r>
          </a:p>
          <a:p>
            <a:r>
              <a:rPr lang="en-GB" dirty="0"/>
              <a:t>Healthcare</a:t>
            </a:r>
          </a:p>
          <a:p>
            <a:r>
              <a:rPr lang="en-GB" dirty="0"/>
              <a:t>Learning new languages</a:t>
            </a:r>
          </a:p>
          <a:p>
            <a:r>
              <a:rPr lang="en-GB" dirty="0"/>
              <a:t>Learning new things/skills </a:t>
            </a:r>
          </a:p>
          <a:p>
            <a:r>
              <a:rPr lang="en-GB" dirty="0"/>
              <a:t>Training my cats and dogs.</a:t>
            </a:r>
          </a:p>
          <a:p>
            <a:pPr marL="0" indent="0">
              <a:buNone/>
            </a:pPr>
            <a:r>
              <a:rPr lang="en-GB" dirty="0"/>
              <a:t>In my free time (when I’m not studying or working) I like to watch Netflix, play with my dogs or play chess.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08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EF8133-A7ED-F444-EACA-A4F2C8A3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My strengths</a:t>
            </a:r>
            <a:endParaRPr lang="hu-UA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F311AD-3619-F810-3A2D-DB8085B90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 am very talkative and energetic most of the time, but also very hardworking and focused on the goal.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 can easily connect with people and I have a good english and german knowledge. I like to help others if I can so I consider myself helpful and sometimes maybe even a little bit too honest.</a:t>
            </a:r>
            <a:endParaRPr lang="hu-UA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13F95E25-3296-4B89-55F8-E20045B57399}"/>
                  </a:ext>
                </a:extLst>
              </p14:cNvPr>
              <p14:cNvContentPartPr/>
              <p14:nvPr/>
            </p14:nvContentPartPr>
            <p14:xfrm>
              <a:off x="7586901" y="230190"/>
              <a:ext cx="1397288" cy="1318588"/>
            </p14:xfrm>
          </p:contentPart>
        </mc:Choice>
        <mc:Fallback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13F95E25-3296-4B89-55F8-E20045B57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5938" y="199232"/>
                <a:ext cx="1458494" cy="13797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6F0D7D-FCB5-CE60-4149-D3FFB7B6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Challenge topic: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Re-Think Healthcare</a:t>
            </a:r>
            <a:endParaRPr lang="hu-UA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70F7A4-C247-FFDB-EB55-6B3F0F848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already know that it will be challenging, but also very interesting and I will learn so much about many things that can even help and be useful for the future.</a:t>
            </a:r>
          </a:p>
          <a:p>
            <a:pPr marL="0" indent="0">
              <a:buNone/>
            </a:pPr>
            <a:r>
              <a:rPr lang="en-GB" dirty="0"/>
              <a:t>We already met each other with the group during zoom with the others and I’m looking forward to achieve something great.</a:t>
            </a:r>
            <a:endParaRPr lang="hu-UA" dirty="0"/>
          </a:p>
        </p:txBody>
      </p:sp>
    </p:spTree>
    <p:extLst>
      <p:ext uri="{BB962C8B-B14F-4D97-AF65-F5344CB8AC3E}">
        <p14:creationId xmlns:p14="http://schemas.microsoft.com/office/powerpoint/2010/main" val="62236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Diavetítés a képernyőre (4:3 oldalarány)</PresentationFormat>
  <Slides>7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Blended I living lab</vt:lpstr>
      <vt:lpstr>About me</vt:lpstr>
      <vt:lpstr>Studies</vt:lpstr>
      <vt:lpstr>  Motivation    </vt:lpstr>
      <vt:lpstr>Interests</vt:lpstr>
      <vt:lpstr>My strengths</vt:lpstr>
      <vt:lpstr>Challenge topic:  Re-Think Healthcare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Daróczi Bianka Anita introduction</dc:title>
  <dc:creator>Daróczi Bianka Anita</dc:creator>
  <cp:lastModifiedBy>Daróczi Bianka Anita</cp:lastModifiedBy>
  <cp:revision>4</cp:revision>
  <dcterms:created xsi:type="dcterms:W3CDTF">2023-03-19T19:16:12Z</dcterms:created>
  <dcterms:modified xsi:type="dcterms:W3CDTF">2023-03-20T22:59:03Z</dcterms:modified>
</cp:coreProperties>
</file>