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E-</a:t>
            </a:r>
            <a:r>
              <a:rPr lang="hu-HU" dirty="0" err="1" smtClean="0"/>
              <a:t>portfolio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Botond Süli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41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Session 1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Who am I and why have I registered for an ILL</a:t>
            </a:r>
            <a:r>
              <a:rPr lang="en-US" b="1" dirty="0" smtClean="0"/>
              <a:t>?</a:t>
            </a:r>
            <a:endParaRPr lang="hu-HU" b="1" dirty="0" smtClean="0"/>
          </a:p>
          <a:p>
            <a:r>
              <a:rPr lang="en-US" i="1" dirty="0"/>
              <a:t>My name is Botond</a:t>
            </a:r>
            <a:r>
              <a:rPr lang="en-US" i="1" dirty="0" smtClean="0"/>
              <a:t>,</a:t>
            </a:r>
            <a:r>
              <a:rPr lang="hu-HU" i="1" dirty="0" smtClean="0"/>
              <a:t> I am a </a:t>
            </a:r>
            <a:r>
              <a:rPr lang="hu-HU" i="1" dirty="0" err="1" smtClean="0"/>
              <a:t>second</a:t>
            </a:r>
            <a:r>
              <a:rPr lang="hu-HU" i="1" dirty="0" smtClean="0"/>
              <a:t> </a:t>
            </a:r>
            <a:r>
              <a:rPr lang="hu-HU" i="1" dirty="0" err="1" smtClean="0"/>
              <a:t>year</a:t>
            </a:r>
            <a:r>
              <a:rPr lang="hu-HU" i="1" dirty="0" smtClean="0"/>
              <a:t> PhD </a:t>
            </a:r>
            <a:r>
              <a:rPr lang="hu-HU" i="1" dirty="0" err="1" smtClean="0"/>
              <a:t>student</a:t>
            </a:r>
            <a:r>
              <a:rPr lang="hu-HU" i="1" dirty="0" smtClean="0"/>
              <a:t> </a:t>
            </a:r>
            <a:r>
              <a:rPr lang="hu-HU" i="1" dirty="0" err="1" smtClean="0"/>
              <a:t>at</a:t>
            </a:r>
            <a:r>
              <a:rPr lang="hu-HU" i="1" dirty="0" smtClean="0"/>
              <a:t> MATE (Hungary).</a:t>
            </a:r>
            <a:r>
              <a:rPr lang="en-US" i="1" dirty="0" smtClean="0"/>
              <a:t> </a:t>
            </a:r>
            <a:r>
              <a:rPr lang="en-US" i="1" dirty="0"/>
              <a:t>I have registered for ILL </a:t>
            </a:r>
            <a:r>
              <a:rPr lang="en-US" i="1" dirty="0" smtClean="0"/>
              <a:t>because </a:t>
            </a:r>
            <a:r>
              <a:rPr lang="en-US" i="1" dirty="0"/>
              <a:t>it seemed to be an interesting </a:t>
            </a:r>
            <a:r>
              <a:rPr lang="en-US" i="1" dirty="0" smtClean="0"/>
              <a:t>challenge </a:t>
            </a:r>
            <a:r>
              <a:rPr lang="en-US" i="1" dirty="0"/>
              <a:t>with the possibility to travel and meet new </a:t>
            </a:r>
            <a:r>
              <a:rPr lang="en-US" i="1" dirty="0" smtClean="0"/>
              <a:t>people</a:t>
            </a:r>
            <a:endParaRPr lang="hu-HU" i="1" dirty="0" smtClean="0"/>
          </a:p>
          <a:p>
            <a:r>
              <a:rPr lang="en-US" b="1" dirty="0"/>
              <a:t>What is my field of study</a:t>
            </a:r>
            <a:r>
              <a:rPr lang="en-US" b="1" dirty="0" smtClean="0"/>
              <a:t>?</a:t>
            </a:r>
            <a:endParaRPr lang="hu-HU" b="1" dirty="0" smtClean="0"/>
          </a:p>
          <a:p>
            <a:r>
              <a:rPr lang="hu-HU" i="1" dirty="0" smtClean="0"/>
              <a:t>I </a:t>
            </a:r>
            <a:r>
              <a:rPr lang="hu-HU" i="1" dirty="0" err="1" smtClean="0"/>
              <a:t>study</a:t>
            </a:r>
            <a:r>
              <a:rPr lang="hu-HU" i="1" dirty="0" smtClean="0"/>
              <a:t> </a:t>
            </a:r>
            <a:r>
              <a:rPr lang="hu-HU" i="1" dirty="0" err="1"/>
              <a:t>f</a:t>
            </a:r>
            <a:r>
              <a:rPr lang="hu-HU" i="1" dirty="0" err="1" smtClean="0"/>
              <a:t>ood</a:t>
            </a:r>
            <a:r>
              <a:rPr lang="hu-HU" i="1" dirty="0" smtClean="0"/>
              <a:t> </a:t>
            </a:r>
            <a:r>
              <a:rPr lang="hu-HU" i="1" dirty="0" err="1" smtClean="0"/>
              <a:t>science</a:t>
            </a:r>
            <a:r>
              <a:rPr lang="hu-HU" i="1" dirty="0"/>
              <a:t> </a:t>
            </a:r>
            <a:r>
              <a:rPr lang="hu-HU" i="1" dirty="0" smtClean="0"/>
              <a:t>and </a:t>
            </a:r>
            <a:r>
              <a:rPr lang="hu-HU" i="1" dirty="0" err="1" smtClean="0"/>
              <a:t>researching</a:t>
            </a:r>
            <a:r>
              <a:rPr lang="hu-HU" i="1" dirty="0" smtClean="0"/>
              <a:t> </a:t>
            </a:r>
            <a:r>
              <a:rPr lang="hu-HU" i="1" dirty="0" err="1" smtClean="0"/>
              <a:t>with</a:t>
            </a:r>
            <a:r>
              <a:rPr lang="hu-HU" i="1" dirty="0" smtClean="0"/>
              <a:t> </a:t>
            </a:r>
            <a:r>
              <a:rPr lang="hu-HU" i="1" dirty="0" err="1" smtClean="0"/>
              <a:t>lactic</a:t>
            </a:r>
            <a:r>
              <a:rPr lang="hu-HU" i="1" dirty="0" smtClean="0"/>
              <a:t> </a:t>
            </a:r>
            <a:r>
              <a:rPr lang="hu-HU" i="1" dirty="0" err="1" smtClean="0"/>
              <a:t>acid</a:t>
            </a:r>
            <a:r>
              <a:rPr lang="hu-HU" i="1" dirty="0" smtClean="0"/>
              <a:t> </a:t>
            </a:r>
            <a:r>
              <a:rPr lang="hu-HU" i="1" dirty="0" err="1" smtClean="0"/>
              <a:t>bacteria</a:t>
            </a:r>
            <a:r>
              <a:rPr lang="hu-HU" i="1" dirty="0" smtClean="0"/>
              <a:t> in </a:t>
            </a:r>
            <a:r>
              <a:rPr lang="hu-HU" i="1" dirty="0" err="1" smtClean="0"/>
              <a:t>order</a:t>
            </a:r>
            <a:r>
              <a:rPr lang="hu-HU" i="1" dirty="0" smtClean="0"/>
              <a:t> </a:t>
            </a:r>
            <a:r>
              <a:rPr lang="hu-HU" i="1" dirty="0" err="1" smtClean="0"/>
              <a:t>to</a:t>
            </a:r>
            <a:r>
              <a:rPr lang="hu-HU" i="1" dirty="0" smtClean="0"/>
              <a:t> </a:t>
            </a:r>
            <a:r>
              <a:rPr lang="hu-HU" i="1" dirty="0" err="1" smtClean="0"/>
              <a:t>improve</a:t>
            </a:r>
            <a:r>
              <a:rPr lang="hu-HU" i="1" dirty="0" smtClean="0"/>
              <a:t> protein </a:t>
            </a:r>
            <a:r>
              <a:rPr lang="hu-HU" i="1" dirty="0" err="1" smtClean="0"/>
              <a:t>quailty</a:t>
            </a:r>
            <a:endParaRPr lang="hu-HU" i="1" dirty="0" smtClean="0"/>
          </a:p>
          <a:p>
            <a:r>
              <a:rPr lang="en-US" b="1" dirty="0"/>
              <a:t>What do I plan to do after finishing my studies</a:t>
            </a:r>
            <a:r>
              <a:rPr lang="en-US" b="1" dirty="0" smtClean="0"/>
              <a:t>?</a:t>
            </a:r>
            <a:endParaRPr lang="hu-HU" b="1" dirty="0" smtClean="0"/>
          </a:p>
          <a:p>
            <a:r>
              <a:rPr lang="en-US" i="1" dirty="0"/>
              <a:t>maybe continuing as a post grad </a:t>
            </a:r>
            <a:r>
              <a:rPr lang="en-US" i="1" dirty="0" smtClean="0"/>
              <a:t>research</a:t>
            </a:r>
            <a:endParaRPr lang="hu-HU" i="1" dirty="0" smtClean="0"/>
          </a:p>
          <a:p>
            <a:r>
              <a:rPr lang="hu-HU" b="1" dirty="0" err="1"/>
              <a:t>Who</a:t>
            </a:r>
            <a:r>
              <a:rPr lang="hu-HU" b="1" dirty="0"/>
              <a:t>/</a:t>
            </a:r>
            <a:r>
              <a:rPr lang="hu-HU" b="1" dirty="0" err="1"/>
              <a:t>What</a:t>
            </a:r>
            <a:r>
              <a:rPr lang="hu-HU" b="1" dirty="0"/>
              <a:t> </a:t>
            </a:r>
            <a:r>
              <a:rPr lang="hu-HU" b="1" dirty="0" err="1"/>
              <a:t>motivates</a:t>
            </a:r>
            <a:r>
              <a:rPr lang="hu-HU" b="1" dirty="0"/>
              <a:t> me</a:t>
            </a:r>
            <a:r>
              <a:rPr lang="hu-HU" b="1" dirty="0" smtClean="0"/>
              <a:t>?</a:t>
            </a:r>
          </a:p>
          <a:p>
            <a:r>
              <a:rPr lang="hu-HU" i="1" dirty="0" err="1"/>
              <a:t>new</a:t>
            </a:r>
            <a:r>
              <a:rPr lang="hu-HU" i="1" dirty="0"/>
              <a:t> </a:t>
            </a:r>
            <a:r>
              <a:rPr lang="hu-HU" i="1" dirty="0" err="1"/>
              <a:t>innovative</a:t>
            </a:r>
            <a:r>
              <a:rPr lang="hu-HU" i="1" dirty="0"/>
              <a:t> </a:t>
            </a:r>
            <a:r>
              <a:rPr lang="hu-HU" i="1" dirty="0" err="1"/>
              <a:t>product</a:t>
            </a:r>
            <a:r>
              <a:rPr lang="hu-HU" i="1" dirty="0"/>
              <a:t> </a:t>
            </a:r>
            <a:r>
              <a:rPr lang="hu-HU" i="1" dirty="0" err="1"/>
              <a:t>ideas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4540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Session 1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do I do in my free time? / What am I passionate about</a:t>
            </a:r>
            <a:r>
              <a:rPr lang="en-US" b="1" dirty="0" smtClean="0"/>
              <a:t>?</a:t>
            </a:r>
            <a:endParaRPr lang="hu-HU" b="1" dirty="0" smtClean="0"/>
          </a:p>
          <a:p>
            <a:r>
              <a:rPr lang="hu-HU" i="1" dirty="0"/>
              <a:t>sport, </a:t>
            </a:r>
            <a:r>
              <a:rPr lang="hu-HU" i="1" dirty="0" err="1"/>
              <a:t>reading</a:t>
            </a:r>
            <a:r>
              <a:rPr lang="hu-HU" i="1" dirty="0"/>
              <a:t>, meeting </a:t>
            </a:r>
            <a:r>
              <a:rPr lang="hu-HU" i="1" dirty="0" err="1" smtClean="0"/>
              <a:t>friends</a:t>
            </a:r>
            <a:endParaRPr lang="hu-HU" i="1" dirty="0" smtClean="0"/>
          </a:p>
          <a:p>
            <a:r>
              <a:rPr lang="hu-HU" b="1" dirty="0" err="1"/>
              <a:t>What</a:t>
            </a:r>
            <a:r>
              <a:rPr lang="hu-HU" b="1" dirty="0"/>
              <a:t> </a:t>
            </a:r>
            <a:r>
              <a:rPr lang="hu-HU" b="1" dirty="0" err="1"/>
              <a:t>are</a:t>
            </a:r>
            <a:r>
              <a:rPr lang="hu-HU" b="1" dirty="0"/>
              <a:t> </a:t>
            </a:r>
            <a:r>
              <a:rPr lang="hu-HU" b="1" dirty="0" err="1"/>
              <a:t>my</a:t>
            </a:r>
            <a:r>
              <a:rPr lang="hu-HU" b="1" dirty="0"/>
              <a:t> </a:t>
            </a:r>
            <a:r>
              <a:rPr lang="hu-HU" b="1" dirty="0" err="1"/>
              <a:t>strengths</a:t>
            </a:r>
            <a:r>
              <a:rPr lang="hu-HU" b="1" dirty="0" smtClean="0"/>
              <a:t>?</a:t>
            </a:r>
          </a:p>
          <a:p>
            <a:r>
              <a:rPr lang="en-US" i="1" dirty="0"/>
              <a:t>team work, creative ideas, language </a:t>
            </a:r>
            <a:r>
              <a:rPr lang="en-US" i="1" dirty="0" smtClean="0"/>
              <a:t>skills</a:t>
            </a:r>
            <a:endParaRPr lang="hu-HU" i="1" dirty="0" smtClean="0"/>
          </a:p>
          <a:p>
            <a:r>
              <a:rPr lang="en-US" b="1" dirty="0"/>
              <a:t>What do I already know about the challenge topic (when/where/how did I first encounter it</a:t>
            </a:r>
            <a:r>
              <a:rPr lang="en-US" b="1" dirty="0" smtClean="0"/>
              <a:t>)?</a:t>
            </a:r>
            <a:endParaRPr lang="hu-HU" b="1" dirty="0" smtClean="0"/>
          </a:p>
          <a:p>
            <a:r>
              <a:rPr lang="en-US" i="1" dirty="0"/>
              <a:t>we are working on a solution to improve the motivation for learning and self </a:t>
            </a:r>
            <a:r>
              <a:rPr lang="en-US" i="1" dirty="0" err="1"/>
              <a:t>improvment</a:t>
            </a:r>
            <a:r>
              <a:rPr lang="en-US" i="1" dirty="0"/>
              <a:t> for hospital </a:t>
            </a:r>
            <a:r>
              <a:rPr lang="en-US" i="1" dirty="0" smtClean="0"/>
              <a:t>workers</a:t>
            </a:r>
            <a:endParaRPr lang="hu-HU" i="1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661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Session 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651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Session 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99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Session 3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791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Session 3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8411772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csík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TM04033937[[fn=Kondenzcsík]]</Template>
  <TotalTime>2760</TotalTime>
  <Words>185</Words>
  <Application>Microsoft Office PowerPoint</Application>
  <PresentationFormat>Szélesvásznú</PresentationFormat>
  <Paragraphs>22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Kondenzcsík</vt:lpstr>
      <vt:lpstr>E-portfolio</vt:lpstr>
      <vt:lpstr>Session 1</vt:lpstr>
      <vt:lpstr>Session 1</vt:lpstr>
      <vt:lpstr>Session 2</vt:lpstr>
      <vt:lpstr>Session 2</vt:lpstr>
      <vt:lpstr>Session 3</vt:lpstr>
      <vt:lpstr>Session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E-portfolio</dc:title>
  <dc:creator>Süli Kálmán Botond</dc:creator>
  <cp:lastModifiedBy>Süli Kálmán Botond</cp:lastModifiedBy>
  <cp:revision>5</cp:revision>
  <dcterms:created xsi:type="dcterms:W3CDTF">2023-03-28T09:28:45Z</dcterms:created>
  <dcterms:modified xsi:type="dcterms:W3CDTF">2023-03-30T07:29:10Z</dcterms:modified>
</cp:coreProperties>
</file>